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939" r:id="rId2"/>
    <p:sldId id="1053" r:id="rId3"/>
    <p:sldId id="1030" r:id="rId4"/>
    <p:sldId id="1045" r:id="rId5"/>
    <p:sldId id="1046" r:id="rId6"/>
    <p:sldId id="1051" r:id="rId7"/>
    <p:sldId id="1047" r:id="rId8"/>
    <p:sldId id="1048" r:id="rId9"/>
    <p:sldId id="1049" r:id="rId10"/>
    <p:sldId id="1050" r:id="rId11"/>
    <p:sldId id="1052" r:id="rId12"/>
    <p:sldId id="1044" r:id="rId13"/>
    <p:sldId id="101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Noto Sans Symbols" panose="020B0604020202020204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8" roundtripDataSignature="AMtx7mhygj3pJX0gNDob92vJYq78sG9p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66E"/>
    <a:srgbClr val="22366A"/>
    <a:srgbClr val="6C8DAE"/>
    <a:srgbClr val="0F467C"/>
    <a:srgbClr val="BD8738"/>
    <a:srgbClr val="BC7D2C"/>
    <a:srgbClr val="114F8D"/>
    <a:srgbClr val="152889"/>
    <a:srgbClr val="B2031D"/>
    <a:srgbClr val="E3D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0" autoAdjust="0"/>
    <p:restoredTop sz="95680" autoAdjust="0"/>
  </p:normalViewPr>
  <p:slideViewPr>
    <p:cSldViewPr snapToGrid="0">
      <p:cViewPr varScale="1">
        <p:scale>
          <a:sx n="140" d="100"/>
          <a:sy n="140" d="100"/>
        </p:scale>
        <p:origin x="1104" y="10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22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1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22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22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Relationship Id="rId21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jpe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First page 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65C87C49-393E-4EC3-8EBA-8260E3C00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</p:spPr>
      </p:pic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id="{FCCEB412-AFE0-83DC-9D2D-2FE57ACD91E9}"/>
              </a:ext>
            </a:extLst>
          </p:cNvPr>
          <p:cNvCxnSpPr>
            <a:cxnSpLocks/>
          </p:cNvCxnSpPr>
          <p:nvPr userDrawn="1"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4F24F4E-3379-1FF8-7DC2-9A8E27ABBF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2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78A1E7D-CEE6-FDE2-538F-61CF8CF5CD8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576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2;p40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7DC5B5A-E77D-1DB0-4BEA-9DE2B58CFC3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3;p40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0C270861-4395-9818-4594-D0FC73143EB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22D4393B-E3C3-77F2-3BA6-9C70462A933D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5;p40">
            <a:extLst>
              <a:ext uri="{FF2B5EF4-FFF2-40B4-BE49-F238E27FC236}">
                <a16:creationId xmlns:a16="http://schemas.microsoft.com/office/drawing/2014/main" id="{9937CF76-8657-42F6-47AA-704424092896}"/>
              </a:ext>
            </a:extLst>
          </p:cNvPr>
          <p:cNvSpPr/>
          <p:nvPr userDrawn="1"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6;p40">
            <a:extLst>
              <a:ext uri="{FF2B5EF4-FFF2-40B4-BE49-F238E27FC236}">
                <a16:creationId xmlns:a16="http://schemas.microsoft.com/office/drawing/2014/main" id="{096EF65E-6F1B-BD03-63A2-00CC40F3A2A0}"/>
              </a:ext>
            </a:extLst>
          </p:cNvPr>
          <p:cNvSpPr/>
          <p:nvPr userDrawn="1"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0;p35">
            <a:extLst>
              <a:ext uri="{FF2B5EF4-FFF2-40B4-BE49-F238E27FC236}">
                <a16:creationId xmlns:a16="http://schemas.microsoft.com/office/drawing/2014/main" id="{0FCA1A21-5F0D-5E92-F2F1-DDCAEB7B0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1844FC2D-13DD-293A-3762-F13EA1E08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520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7;p42" descr="Background pattern&#10;&#10;Description automatically generated">
            <a:extLst>
              <a:ext uri="{FF2B5EF4-FFF2-40B4-BE49-F238E27FC236}">
                <a16:creationId xmlns:a16="http://schemas.microsoft.com/office/drawing/2014/main" id="{151C025F-A558-A9B3-657F-882915E4F81F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8;p42" descr="Shape&#10;&#10;Description automatically generated with low confidence">
            <a:extLst>
              <a:ext uri="{FF2B5EF4-FFF2-40B4-BE49-F238E27FC236}">
                <a16:creationId xmlns:a16="http://schemas.microsoft.com/office/drawing/2014/main" id="{58C7B144-09DD-5834-DBBC-2370E8D48A0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19;p42">
            <a:extLst>
              <a:ext uri="{FF2B5EF4-FFF2-40B4-BE49-F238E27FC236}">
                <a16:creationId xmlns:a16="http://schemas.microsoft.com/office/drawing/2014/main" id="{2A5824F2-CAEB-0E59-670C-7EF35B2FD2F5}"/>
              </a:ext>
            </a:extLst>
          </p:cNvPr>
          <p:cNvGrpSpPr/>
          <p:nvPr userDrawn="1"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5" name="Google Shape;120;p42">
              <a:extLst>
                <a:ext uri="{FF2B5EF4-FFF2-40B4-BE49-F238E27FC236}">
                  <a16:creationId xmlns:a16="http://schemas.microsoft.com/office/drawing/2014/main" id="{BA98C82F-F2F6-3D22-FD71-F96B0AFE8E36}"/>
                </a:ext>
              </a:extLst>
            </p:cNvPr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6" name="Google Shape;121;p42">
              <a:extLst>
                <a:ext uri="{FF2B5EF4-FFF2-40B4-BE49-F238E27FC236}">
                  <a16:creationId xmlns:a16="http://schemas.microsoft.com/office/drawing/2014/main" id="{DD5AAB46-D69A-8A84-34E5-AB50E9AF18AA}"/>
                </a:ext>
              </a:extLst>
            </p:cNvPr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" name="Google Shape;123;p42">
            <a:extLst>
              <a:ext uri="{FF2B5EF4-FFF2-40B4-BE49-F238E27FC236}">
                <a16:creationId xmlns:a16="http://schemas.microsoft.com/office/drawing/2014/main" id="{1CAF004F-8921-387A-0D45-8590A310976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5;p38">
            <a:extLst>
              <a:ext uri="{FF2B5EF4-FFF2-40B4-BE49-F238E27FC236}">
                <a16:creationId xmlns:a16="http://schemas.microsoft.com/office/drawing/2014/main" id="{9E9C18B7-4FBC-612F-7A73-6C16407FC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9235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43" descr="Background pattern&#10;&#10;Description automatically generated">
            <a:extLst>
              <a:ext uri="{FF2B5EF4-FFF2-40B4-BE49-F238E27FC236}">
                <a16:creationId xmlns:a16="http://schemas.microsoft.com/office/drawing/2014/main" id="{52C7F899-85D9-A9F8-9D79-837194AAA31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6;p43" descr="Shape&#10;&#10;Description automatically generated with low confidence">
            <a:extLst>
              <a:ext uri="{FF2B5EF4-FFF2-40B4-BE49-F238E27FC236}">
                <a16:creationId xmlns:a16="http://schemas.microsoft.com/office/drawing/2014/main" id="{D0723584-C649-03CD-7A8C-71049B54767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27;p43">
            <a:extLst>
              <a:ext uri="{FF2B5EF4-FFF2-40B4-BE49-F238E27FC236}">
                <a16:creationId xmlns:a16="http://schemas.microsoft.com/office/drawing/2014/main" id="{A66FDED7-2B1A-5D26-CECB-C36D3D679D84}"/>
              </a:ext>
            </a:extLst>
          </p:cNvPr>
          <p:cNvCxnSpPr>
            <a:cxnSpLocks/>
          </p:cNvCxnSpPr>
          <p:nvPr userDrawn="1"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28;p43">
            <a:extLst>
              <a:ext uri="{FF2B5EF4-FFF2-40B4-BE49-F238E27FC236}">
                <a16:creationId xmlns:a16="http://schemas.microsoft.com/office/drawing/2014/main" id="{0B226ADF-B0A4-2D38-C28E-62149CB86CF4}"/>
              </a:ext>
            </a:extLst>
          </p:cNvPr>
          <p:cNvSpPr/>
          <p:nvPr userDrawn="1"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29;p43">
            <a:extLst>
              <a:ext uri="{FF2B5EF4-FFF2-40B4-BE49-F238E27FC236}">
                <a16:creationId xmlns:a16="http://schemas.microsoft.com/office/drawing/2014/main" id="{15508C31-43F9-8E1B-9625-41F777D942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5;p38">
            <a:extLst>
              <a:ext uri="{FF2B5EF4-FFF2-40B4-BE49-F238E27FC236}">
                <a16:creationId xmlns:a16="http://schemas.microsoft.com/office/drawing/2014/main" id="{802DBAB8-5818-5144-A9F1-8377223FD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7006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7;p42" descr="Background pattern&#10;&#10;Description automatically generated">
            <a:extLst>
              <a:ext uri="{FF2B5EF4-FFF2-40B4-BE49-F238E27FC236}">
                <a16:creationId xmlns:a16="http://schemas.microsoft.com/office/drawing/2014/main" id="{151C025F-A558-A9B3-657F-882915E4F81F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8;p42" descr="Shape&#10;&#10;Description automatically generated with low confidence">
            <a:extLst>
              <a:ext uri="{FF2B5EF4-FFF2-40B4-BE49-F238E27FC236}">
                <a16:creationId xmlns:a16="http://schemas.microsoft.com/office/drawing/2014/main" id="{58C7B144-09DD-5834-DBBC-2370E8D48A0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19;p42">
            <a:extLst>
              <a:ext uri="{FF2B5EF4-FFF2-40B4-BE49-F238E27FC236}">
                <a16:creationId xmlns:a16="http://schemas.microsoft.com/office/drawing/2014/main" id="{2A5824F2-CAEB-0E59-670C-7EF35B2FD2F5}"/>
              </a:ext>
            </a:extLst>
          </p:cNvPr>
          <p:cNvGrpSpPr/>
          <p:nvPr userDrawn="1"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5" name="Google Shape;120;p42">
              <a:extLst>
                <a:ext uri="{FF2B5EF4-FFF2-40B4-BE49-F238E27FC236}">
                  <a16:creationId xmlns:a16="http://schemas.microsoft.com/office/drawing/2014/main" id="{BA98C82F-F2F6-3D22-FD71-F96B0AFE8E36}"/>
                </a:ext>
              </a:extLst>
            </p:cNvPr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6" name="Google Shape;121;p42">
              <a:extLst>
                <a:ext uri="{FF2B5EF4-FFF2-40B4-BE49-F238E27FC236}">
                  <a16:creationId xmlns:a16="http://schemas.microsoft.com/office/drawing/2014/main" id="{DD5AAB46-D69A-8A84-34E5-AB50E9AF18AA}"/>
                </a:ext>
              </a:extLst>
            </p:cNvPr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" name="Google Shape;123;p42">
            <a:extLst>
              <a:ext uri="{FF2B5EF4-FFF2-40B4-BE49-F238E27FC236}">
                <a16:creationId xmlns:a16="http://schemas.microsoft.com/office/drawing/2014/main" id="{1CAF004F-8921-387A-0D45-8590A310976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5;p38">
            <a:extLst>
              <a:ext uri="{FF2B5EF4-FFF2-40B4-BE49-F238E27FC236}">
                <a16:creationId xmlns:a16="http://schemas.microsoft.com/office/drawing/2014/main" id="{9E9C18B7-4FBC-612F-7A73-6C16407FC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3624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43" descr="Background pattern&#10;&#10;Description automatically generated">
            <a:extLst>
              <a:ext uri="{FF2B5EF4-FFF2-40B4-BE49-F238E27FC236}">
                <a16:creationId xmlns:a16="http://schemas.microsoft.com/office/drawing/2014/main" id="{52C7F899-85D9-A9F8-9D79-837194AAA31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6;p43" descr="Shape&#10;&#10;Description automatically generated with low confidence">
            <a:extLst>
              <a:ext uri="{FF2B5EF4-FFF2-40B4-BE49-F238E27FC236}">
                <a16:creationId xmlns:a16="http://schemas.microsoft.com/office/drawing/2014/main" id="{D0723584-C649-03CD-7A8C-71049B54767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27;p43">
            <a:extLst>
              <a:ext uri="{FF2B5EF4-FFF2-40B4-BE49-F238E27FC236}">
                <a16:creationId xmlns:a16="http://schemas.microsoft.com/office/drawing/2014/main" id="{A66FDED7-2B1A-5D26-CECB-C36D3D679D84}"/>
              </a:ext>
            </a:extLst>
          </p:cNvPr>
          <p:cNvCxnSpPr>
            <a:cxnSpLocks/>
          </p:cNvCxnSpPr>
          <p:nvPr userDrawn="1"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28;p43">
            <a:extLst>
              <a:ext uri="{FF2B5EF4-FFF2-40B4-BE49-F238E27FC236}">
                <a16:creationId xmlns:a16="http://schemas.microsoft.com/office/drawing/2014/main" id="{0B226ADF-B0A4-2D38-C28E-62149CB86CF4}"/>
              </a:ext>
            </a:extLst>
          </p:cNvPr>
          <p:cNvSpPr/>
          <p:nvPr userDrawn="1"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29;p43">
            <a:extLst>
              <a:ext uri="{FF2B5EF4-FFF2-40B4-BE49-F238E27FC236}">
                <a16:creationId xmlns:a16="http://schemas.microsoft.com/office/drawing/2014/main" id="{15508C31-43F9-8E1B-9625-41F777D942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5;p38">
            <a:extLst>
              <a:ext uri="{FF2B5EF4-FFF2-40B4-BE49-F238E27FC236}">
                <a16:creationId xmlns:a16="http://schemas.microsoft.com/office/drawing/2014/main" id="{802DBAB8-5818-5144-A9F1-8377223FD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7647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2;p44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16D2007F-3B91-F6A9-1ED1-C9AFE4250C7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552" r="1750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3;p44" descr="Shape&#10;&#10;Description automatically generated with low confidence">
            <a:extLst>
              <a:ext uri="{FF2B5EF4-FFF2-40B4-BE49-F238E27FC236}">
                <a16:creationId xmlns:a16="http://schemas.microsoft.com/office/drawing/2014/main" id="{2BA507A3-F106-149D-2ED6-4BCFF470B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44">
            <a:extLst>
              <a:ext uri="{FF2B5EF4-FFF2-40B4-BE49-F238E27FC236}">
                <a16:creationId xmlns:a16="http://schemas.microsoft.com/office/drawing/2014/main" id="{A526DC6C-5E03-A8CD-601F-384A4428B2E2}"/>
              </a:ext>
            </a:extLst>
          </p:cNvPr>
          <p:cNvSpPr/>
          <p:nvPr userDrawn="1"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5;p44" descr="Shape&#10;&#10;Description automatically generated with low confidence">
            <a:extLst>
              <a:ext uri="{FF2B5EF4-FFF2-40B4-BE49-F238E27FC236}">
                <a16:creationId xmlns:a16="http://schemas.microsoft.com/office/drawing/2014/main" id="{ACD97FD6-0E57-5458-402A-DFDCACF5C30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6;p44">
            <a:extLst>
              <a:ext uri="{FF2B5EF4-FFF2-40B4-BE49-F238E27FC236}">
                <a16:creationId xmlns:a16="http://schemas.microsoft.com/office/drawing/2014/main" id="{6AD257EA-4210-E747-2AB2-934B0D05AB4E}"/>
              </a:ext>
            </a:extLst>
          </p:cNvPr>
          <p:cNvSpPr/>
          <p:nvPr userDrawn="1"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7;p44">
            <a:extLst>
              <a:ext uri="{FF2B5EF4-FFF2-40B4-BE49-F238E27FC236}">
                <a16:creationId xmlns:a16="http://schemas.microsoft.com/office/drawing/2014/main" id="{EA7F9B31-AA44-E1EE-8821-9CAC19A09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138;p44">
            <a:extLst>
              <a:ext uri="{FF2B5EF4-FFF2-40B4-BE49-F238E27FC236}">
                <a16:creationId xmlns:a16="http://schemas.microsoft.com/office/drawing/2014/main" id="{08E731AE-16BD-56CD-C08D-D639776E8C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1400" b="1" i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10695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6;p45">
            <a:extLst>
              <a:ext uri="{FF2B5EF4-FFF2-40B4-BE49-F238E27FC236}">
                <a16:creationId xmlns:a16="http://schemas.microsoft.com/office/drawing/2014/main" id="{5A132105-B956-AE8C-B3F9-A3CF1A21715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id="{99C40514-58BE-C805-FA15-B82BE5E2B9B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48;p45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EB602B30-EFD7-E335-9EB1-C2A8500BE5C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9;p45" descr="Chart&#10;&#10;Description automatically generated">
            <a:extLst>
              <a:ext uri="{FF2B5EF4-FFF2-40B4-BE49-F238E27FC236}">
                <a16:creationId xmlns:a16="http://schemas.microsoft.com/office/drawing/2014/main" id="{8C670192-C266-BD49-DD0C-B3AA373E586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0;p45">
            <a:extLst>
              <a:ext uri="{FF2B5EF4-FFF2-40B4-BE49-F238E27FC236}">
                <a16:creationId xmlns:a16="http://schemas.microsoft.com/office/drawing/2014/main" id="{750B5CA0-5245-9359-2531-56C7E9749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86132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9DCD446-BDAC-9830-CEEB-1BBBC2806D8A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9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ADB649B-0248-CEEF-DA4F-F7B60E2A704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4EBED32B-C734-9108-D79C-B7BAABA46AF0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Google Shape;253;p46" descr="Shape&#10;&#10;Description automatically generated with low confidence">
            <a:extLst>
              <a:ext uri="{FF2B5EF4-FFF2-40B4-BE49-F238E27FC236}">
                <a16:creationId xmlns:a16="http://schemas.microsoft.com/office/drawing/2014/main" id="{A35A09F1-5EAE-FC32-7639-7AD3367BF18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54;p46" descr="A picture containing text&#10;&#10;Description automatically generated">
            <a:extLst>
              <a:ext uri="{FF2B5EF4-FFF2-40B4-BE49-F238E27FC236}">
                <a16:creationId xmlns:a16="http://schemas.microsoft.com/office/drawing/2014/main" id="{8C18175C-9F75-4D44-62E3-6031FC35B7C6}"/>
              </a:ext>
            </a:extLst>
          </p:cNvPr>
          <p:cNvPicPr preferRelativeResize="0"/>
          <p:nvPr userDrawn="1"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5;p38">
            <a:extLst>
              <a:ext uri="{FF2B5EF4-FFF2-40B4-BE49-F238E27FC236}">
                <a16:creationId xmlns:a16="http://schemas.microsoft.com/office/drawing/2014/main" id="{08F6AAFD-3A86-2452-087C-7BB0225D676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35;p33">
            <a:extLst>
              <a:ext uri="{FF2B5EF4-FFF2-40B4-BE49-F238E27FC236}">
                <a16:creationId xmlns:a16="http://schemas.microsoft.com/office/drawing/2014/main" id="{024BBF19-3A17-77C7-76CB-5062EA64329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64962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8;p47">
            <a:extLst>
              <a:ext uri="{FF2B5EF4-FFF2-40B4-BE49-F238E27FC236}">
                <a16:creationId xmlns:a16="http://schemas.microsoft.com/office/drawing/2014/main" id="{15717139-D233-0C9C-55E2-36B312C5639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 descr="Shape&#10;&#10;Description automatically generated with low confidence">
            <a:extLst>
              <a:ext uri="{FF2B5EF4-FFF2-40B4-BE49-F238E27FC236}">
                <a16:creationId xmlns:a16="http://schemas.microsoft.com/office/drawing/2014/main" id="{742F4AE2-75FD-A2B6-45A5-725B58CE788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0;p47">
            <a:extLst>
              <a:ext uri="{FF2B5EF4-FFF2-40B4-BE49-F238E27FC236}">
                <a16:creationId xmlns:a16="http://schemas.microsoft.com/office/drawing/2014/main" id="{3CD1D9EA-30DE-309E-D481-79E14A04C686}"/>
              </a:ext>
            </a:extLst>
          </p:cNvPr>
          <p:cNvSpPr/>
          <p:nvPr userDrawn="1"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Google Shape;85;p38">
            <a:extLst>
              <a:ext uri="{FF2B5EF4-FFF2-40B4-BE49-F238E27FC236}">
                <a16:creationId xmlns:a16="http://schemas.microsoft.com/office/drawing/2014/main" id="{69C2A7E5-5ACD-D923-99B4-DD697D3F456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8" name="Google Shape;35;p33">
            <a:extLst>
              <a:ext uri="{FF2B5EF4-FFF2-40B4-BE49-F238E27FC236}">
                <a16:creationId xmlns:a16="http://schemas.microsoft.com/office/drawing/2014/main" id="{96894DA1-DBC4-5D04-2B33-71CE6C4048B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3717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64;p48">
            <a:extLst>
              <a:ext uri="{FF2B5EF4-FFF2-40B4-BE49-F238E27FC236}">
                <a16:creationId xmlns:a16="http://schemas.microsoft.com/office/drawing/2014/main" id="{4B82ADCC-F9ED-BE0C-AB2F-27DA1B586DD0}"/>
              </a:ext>
            </a:extLst>
          </p:cNvPr>
          <p:cNvGrpSpPr/>
          <p:nvPr userDrawn="1"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265;p48">
              <a:extLst>
                <a:ext uri="{FF2B5EF4-FFF2-40B4-BE49-F238E27FC236}">
                  <a16:creationId xmlns:a16="http://schemas.microsoft.com/office/drawing/2014/main" id="{DA0D563A-843F-1548-5085-0C0710AEE50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266;p48">
              <a:extLst>
                <a:ext uri="{FF2B5EF4-FFF2-40B4-BE49-F238E27FC236}">
                  <a16:creationId xmlns:a16="http://schemas.microsoft.com/office/drawing/2014/main" id="{B5CB19AC-0C4B-5EB0-1480-D0740FA0357B}"/>
                </a:ext>
              </a:extLst>
            </p:cNvPr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bg2">
                <a:alpha val="7529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86E25AF-74FD-CB78-67B1-4C8C01640B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Google Shape;268;p48">
            <a:extLst>
              <a:ext uri="{FF2B5EF4-FFF2-40B4-BE49-F238E27FC236}">
                <a16:creationId xmlns:a16="http://schemas.microsoft.com/office/drawing/2014/main" id="{D98DD9D4-D1AC-3FDF-27DC-C87F7387CA99}"/>
              </a:ext>
            </a:extLst>
          </p:cNvPr>
          <p:cNvGrpSpPr/>
          <p:nvPr userDrawn="1"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7" name="Google Shape;269;p48">
              <a:extLst>
                <a:ext uri="{FF2B5EF4-FFF2-40B4-BE49-F238E27FC236}">
                  <a16:creationId xmlns:a16="http://schemas.microsoft.com/office/drawing/2014/main" id="{760458D3-2C38-CFA2-8487-A07AF1D5D5C0}"/>
                </a:ext>
              </a:extLst>
            </p:cNvPr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70;p48">
              <a:extLst>
                <a:ext uri="{FF2B5EF4-FFF2-40B4-BE49-F238E27FC236}">
                  <a16:creationId xmlns:a16="http://schemas.microsoft.com/office/drawing/2014/main" id="{F4A127D8-EA03-C102-6702-782D834DD533}"/>
                </a:ext>
              </a:extLst>
            </p:cNvPr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" name="Google Shape;85;p38">
            <a:extLst>
              <a:ext uri="{FF2B5EF4-FFF2-40B4-BE49-F238E27FC236}">
                <a16:creationId xmlns:a16="http://schemas.microsoft.com/office/drawing/2014/main" id="{84FB85B8-C25F-01ED-32F4-DFA5D4EAB81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12" name="Google Shape;35;p33">
            <a:extLst>
              <a:ext uri="{FF2B5EF4-FFF2-40B4-BE49-F238E27FC236}">
                <a16:creationId xmlns:a16="http://schemas.microsoft.com/office/drawing/2014/main" id="{29C4FABB-8CE0-6336-975C-D593953CF1C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12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72976592-5659-C082-5849-BE18B5438F7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9619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 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64;p48">
            <a:extLst>
              <a:ext uri="{FF2B5EF4-FFF2-40B4-BE49-F238E27FC236}">
                <a16:creationId xmlns:a16="http://schemas.microsoft.com/office/drawing/2014/main" id="{4B82ADCC-F9ED-BE0C-AB2F-27DA1B586DD0}"/>
              </a:ext>
            </a:extLst>
          </p:cNvPr>
          <p:cNvGrpSpPr/>
          <p:nvPr userDrawn="1"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265;p48">
              <a:extLst>
                <a:ext uri="{FF2B5EF4-FFF2-40B4-BE49-F238E27FC236}">
                  <a16:creationId xmlns:a16="http://schemas.microsoft.com/office/drawing/2014/main" id="{DA0D563A-843F-1548-5085-0C0710AEE50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266;p48">
              <a:extLst>
                <a:ext uri="{FF2B5EF4-FFF2-40B4-BE49-F238E27FC236}">
                  <a16:creationId xmlns:a16="http://schemas.microsoft.com/office/drawing/2014/main" id="{B5CB19AC-0C4B-5EB0-1480-D0740FA0357B}"/>
                </a:ext>
              </a:extLst>
            </p:cNvPr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529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5DF8806C-0A3A-2F21-5D74-6FF39F8B5F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Google Shape;268;p48">
            <a:extLst>
              <a:ext uri="{FF2B5EF4-FFF2-40B4-BE49-F238E27FC236}">
                <a16:creationId xmlns:a16="http://schemas.microsoft.com/office/drawing/2014/main" id="{D98DD9D4-D1AC-3FDF-27DC-C87F7387CA99}"/>
              </a:ext>
            </a:extLst>
          </p:cNvPr>
          <p:cNvGrpSpPr/>
          <p:nvPr userDrawn="1"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7" name="Google Shape;269;p48">
              <a:extLst>
                <a:ext uri="{FF2B5EF4-FFF2-40B4-BE49-F238E27FC236}">
                  <a16:creationId xmlns:a16="http://schemas.microsoft.com/office/drawing/2014/main" id="{760458D3-2C38-CFA2-8487-A07AF1D5D5C0}"/>
                </a:ext>
              </a:extLst>
            </p:cNvPr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70;p48">
              <a:extLst>
                <a:ext uri="{FF2B5EF4-FFF2-40B4-BE49-F238E27FC236}">
                  <a16:creationId xmlns:a16="http://schemas.microsoft.com/office/drawing/2014/main" id="{F4A127D8-EA03-C102-6702-782D834DD533}"/>
                </a:ext>
              </a:extLst>
            </p:cNvPr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" name="Google Shape;85;p38">
            <a:extLst>
              <a:ext uri="{FF2B5EF4-FFF2-40B4-BE49-F238E27FC236}">
                <a16:creationId xmlns:a16="http://schemas.microsoft.com/office/drawing/2014/main" id="{84FB85B8-C25F-01ED-32F4-DFA5D4EAB81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12" name="Google Shape;35;p33">
            <a:extLst>
              <a:ext uri="{FF2B5EF4-FFF2-40B4-BE49-F238E27FC236}">
                <a16:creationId xmlns:a16="http://schemas.microsoft.com/office/drawing/2014/main" id="{29C4FABB-8CE0-6336-975C-D593953CF1C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774857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5CC240E2-127C-89F3-F813-C808F37EF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2200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F6147C59-3DA1-A08E-23DD-43FD8A089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47056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2DA73D5B-60A8-49A0-75E2-BAD246184B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285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Guided activit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p52">
            <a:extLst>
              <a:ext uri="{FF2B5EF4-FFF2-40B4-BE49-F238E27FC236}">
                <a16:creationId xmlns:a16="http://schemas.microsoft.com/office/drawing/2014/main" id="{08CED04C-2F50-6BF6-7183-1656843C233E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" name="Google Shape;304;p52" descr="Background pattern&#10;&#10;Description automatically generated">
            <a:extLst>
              <a:ext uri="{FF2B5EF4-FFF2-40B4-BE49-F238E27FC236}">
                <a16:creationId xmlns:a16="http://schemas.microsoft.com/office/drawing/2014/main" id="{2BD0D749-3EBE-7B25-A493-A7D9A2A98B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41732289-5D6D-88AF-CAC5-353896E85D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Google Shape;306;p52">
            <a:extLst>
              <a:ext uri="{FF2B5EF4-FFF2-40B4-BE49-F238E27FC236}">
                <a16:creationId xmlns:a16="http://schemas.microsoft.com/office/drawing/2014/main" id="{B7181682-D1EB-1A4D-C7DA-B8F6A540A98C}"/>
              </a:ext>
            </a:extLst>
          </p:cNvPr>
          <p:cNvCxnSpPr/>
          <p:nvPr userDrawn="1"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oogle Shape;307;p52" descr="A picture containing indoor&#10;&#10;Description automatically generated">
            <a:extLst>
              <a:ext uri="{FF2B5EF4-FFF2-40B4-BE49-F238E27FC236}">
                <a16:creationId xmlns:a16="http://schemas.microsoft.com/office/drawing/2014/main" id="{C24102F5-8D33-3D54-BB1F-71E6EEF03958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0443" r="22452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309;p52">
            <a:extLst>
              <a:ext uri="{FF2B5EF4-FFF2-40B4-BE49-F238E27FC236}">
                <a16:creationId xmlns:a16="http://schemas.microsoft.com/office/drawing/2014/main" id="{09D6ED38-FA37-477B-AC6B-60A5D89430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8;p36">
            <a:extLst>
              <a:ext uri="{FF2B5EF4-FFF2-40B4-BE49-F238E27FC236}">
                <a16:creationId xmlns:a16="http://schemas.microsoft.com/office/drawing/2014/main" id="{602E41B3-8EDE-84A9-FD6C-1782F76A7E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60612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639A83-9DBD-F7E5-03CB-346F835A06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6ACE8347-6EB9-D2B9-9525-2908B2661C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87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Thank you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7BA265-A1F4-42B7-006F-051260D253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3D14781-575E-A9F4-0B8D-ACE0750921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266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 userDrawn="1">
  <p:cSld name="Divider 3">
    <p:bg>
      <p:bgPr>
        <a:solidFill>
          <a:srgbClr val="FD892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C26D4D8-94A1-6FC0-FD6B-BA010687E8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17C2CDE-D472-DC48-7880-C4D0F248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E8540416-E52A-E091-DF23-A507FA22E73D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9661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DF2ED13-D077-3B20-6FDA-36F67BCD337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17C2CDE-D472-DC48-7880-C4D0F248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E8540416-E52A-E091-DF23-A507FA22E73D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386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5C400EAE-CF33-F9C0-9DE7-D795AB53BD9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97BAF5F-3341-C55D-FD68-6F7901F813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</p:spPr>
      </p:pic>
      <p:sp>
        <p:nvSpPr>
          <p:cNvPr id="7" name="Google Shape;42;p34">
            <a:extLst>
              <a:ext uri="{FF2B5EF4-FFF2-40B4-BE49-F238E27FC236}">
                <a16:creationId xmlns:a16="http://schemas.microsoft.com/office/drawing/2014/main" id="{7D0576C9-6D54-73F7-D1FA-979043E5F3BE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735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57DB759A-8068-96C4-693B-937A0583959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78F55E8-ECC9-2CC5-6BD5-40A4921E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7887175D-C45F-F682-58D6-982F507820E6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82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ECCAE5A8-FB7D-7591-22F0-464C9B20BBA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37">
            <a:extLst>
              <a:ext uri="{FF2B5EF4-FFF2-40B4-BE49-F238E27FC236}">
                <a16:creationId xmlns:a16="http://schemas.microsoft.com/office/drawing/2014/main" id="{89201B15-F149-9B93-E200-2EBEA7A58C97}"/>
              </a:ext>
            </a:extLst>
          </p:cNvPr>
          <p:cNvSpPr/>
          <p:nvPr userDrawn="1"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7;p37">
            <a:extLst>
              <a:ext uri="{FF2B5EF4-FFF2-40B4-BE49-F238E27FC236}">
                <a16:creationId xmlns:a16="http://schemas.microsoft.com/office/drawing/2014/main" id="{1FC0EE0F-B479-ECC3-1131-55E9AFFA0C1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Google Shape;78;p37">
            <a:extLst>
              <a:ext uri="{FF2B5EF4-FFF2-40B4-BE49-F238E27FC236}">
                <a16:creationId xmlns:a16="http://schemas.microsoft.com/office/drawing/2014/main" id="{E23952C2-8277-3FA7-1AE9-1E05FB892F9A}"/>
              </a:ext>
            </a:extLst>
          </p:cNvPr>
          <p:cNvSpPr/>
          <p:nvPr userDrawn="1"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2C19109F-A5EF-8A38-5CBD-4B3CF6DB72A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id="{21AE88C5-E936-2563-710D-6AAFB35E1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76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D764C3BF-8E0C-3DDF-076E-6F5876B4DB3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37">
            <a:extLst>
              <a:ext uri="{FF2B5EF4-FFF2-40B4-BE49-F238E27FC236}">
                <a16:creationId xmlns:a16="http://schemas.microsoft.com/office/drawing/2014/main" id="{89201B15-F149-9B93-E200-2EBEA7A58C97}"/>
              </a:ext>
            </a:extLst>
          </p:cNvPr>
          <p:cNvSpPr/>
          <p:nvPr userDrawn="1"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7;p37">
            <a:extLst>
              <a:ext uri="{FF2B5EF4-FFF2-40B4-BE49-F238E27FC236}">
                <a16:creationId xmlns:a16="http://schemas.microsoft.com/office/drawing/2014/main" id="{1FC0EE0F-B479-ECC3-1131-55E9AFFA0C1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Google Shape;78;p37">
            <a:extLst>
              <a:ext uri="{FF2B5EF4-FFF2-40B4-BE49-F238E27FC236}">
                <a16:creationId xmlns:a16="http://schemas.microsoft.com/office/drawing/2014/main" id="{E23952C2-8277-3FA7-1AE9-1E05FB892F9A}"/>
              </a:ext>
            </a:extLst>
          </p:cNvPr>
          <p:cNvSpPr/>
          <p:nvPr userDrawn="1"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2C19109F-A5EF-8A38-5CBD-4B3CF6DB72A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id="{21AE88C5-E936-2563-710D-6AAFB35E1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365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C02697-7E76-8775-A433-E3689FF58B5D}"/>
              </a:ext>
            </a:extLst>
          </p:cNvPr>
          <p:cNvSpPr/>
          <p:nvPr userDrawn="1"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7535EB00-00AD-715A-F895-D7EF614E0A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346ED-C968-FF34-A65C-DFE56A679AA0}"/>
              </a:ext>
            </a:extLst>
          </p:cNvPr>
          <p:cNvSpPr/>
          <p:nvPr userDrawn="1"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C5A0B63-6BF3-D12A-0DE0-3B34478669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395F9F-E828-31FC-7C4B-F2665C240937}"/>
              </a:ext>
            </a:extLst>
          </p:cNvPr>
          <p:cNvSpPr/>
          <p:nvPr userDrawn="1"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EFC918E-471D-6FD3-7C38-6CF69B02D8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17FB50B-EFA8-1056-4397-8EF0041CA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18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C02697-7E76-8775-A433-E3689FF58B5D}"/>
              </a:ext>
            </a:extLst>
          </p:cNvPr>
          <p:cNvSpPr/>
          <p:nvPr userDrawn="1"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0690A379-FDF3-5072-A2DE-5203D602A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346ED-C968-FF34-A65C-DFE56A679AA0}"/>
              </a:ext>
            </a:extLst>
          </p:cNvPr>
          <p:cNvSpPr/>
          <p:nvPr userDrawn="1"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C5A0B63-6BF3-D12A-0DE0-3B34478669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395F9F-E828-31FC-7C4B-F2665C240937}"/>
              </a:ext>
            </a:extLst>
          </p:cNvPr>
          <p:cNvSpPr/>
          <p:nvPr userDrawn="1"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EFC918E-471D-6FD3-7C38-6CF69B02D8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17FB50B-EFA8-1056-4397-8EF0041CA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Objective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0680B0B7-C32E-112A-E548-6E47C158F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85750" lvl="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 b="1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16;p29">
            <a:extLst>
              <a:ext uri="{FF2B5EF4-FFF2-40B4-BE49-F238E27FC236}">
                <a16:creationId xmlns:a16="http://schemas.microsoft.com/office/drawing/2014/main" id="{4794E4DC-D514-D570-A2CC-4BC27C1FA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id="{A12238CB-9571-9414-90FB-87F9AE35C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80693204-CCAD-6A48-B772-1B54FC920F61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290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ED3938E6-3226-FA65-38E8-21646122A87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D896260-B7DD-E55D-FCE1-E20499E521A0}"/>
              </a:ext>
            </a:extLst>
          </p:cNvPr>
          <p:cNvGrpSpPr/>
          <p:nvPr userDrawn="1"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0C2698-1730-9033-457B-0B3D92B71DD1}"/>
                </a:ext>
              </a:extLst>
            </p:cNvPr>
            <p:cNvSpPr/>
            <p:nvPr userDrawn="1"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D104B-0834-927D-CD46-2ADC4E76A6E9}"/>
                </a:ext>
              </a:extLst>
            </p:cNvPr>
            <p:cNvSpPr/>
            <p:nvPr userDrawn="1"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Google Shape;43;p34">
              <a:extLst>
                <a:ext uri="{FF2B5EF4-FFF2-40B4-BE49-F238E27FC236}">
                  <a16:creationId xmlns:a16="http://schemas.microsoft.com/office/drawing/2014/main" id="{4929BBDC-58E4-6FEE-F812-FF0E9460A191}"/>
                </a:ext>
              </a:extLst>
            </p:cNvPr>
            <p:cNvSpPr/>
            <p:nvPr userDrawn="1"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EB4A6CC-A4D0-8FE1-B91C-A90135E76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9AB2139C-C50D-301C-611C-2A730CADA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E6778E2A-9A60-C611-751D-66023FE1A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5FFDDB9C-6E98-7D72-7403-919E1974F3C8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 userDrawn="1">
  <p:cSld name="2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996C05D6-CC7C-A43B-4D33-38A29CBBAFC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92C3297-AB91-6849-29B1-86BCAB14C0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199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411BA-ABCE-5CEC-4CBB-07C2D0F17336}"/>
              </a:ext>
            </a:extLst>
          </p:cNvPr>
          <p:cNvSpPr/>
          <p:nvPr userDrawn="1"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Google Shape;42;p34">
            <a:extLst>
              <a:ext uri="{FF2B5EF4-FFF2-40B4-BE49-F238E27FC236}">
                <a16:creationId xmlns:a16="http://schemas.microsoft.com/office/drawing/2014/main" id="{7D3CA1CE-F5C4-289F-5A1A-FE53A3216F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" name="Google Shape;41;p34">
            <a:extLst>
              <a:ext uri="{FF2B5EF4-FFF2-40B4-BE49-F238E27FC236}">
                <a16:creationId xmlns:a16="http://schemas.microsoft.com/office/drawing/2014/main" id="{A89E9C59-E790-1152-9B40-9AA2912C7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43;p34">
            <a:extLst>
              <a:ext uri="{FF2B5EF4-FFF2-40B4-BE49-F238E27FC236}">
                <a16:creationId xmlns:a16="http://schemas.microsoft.com/office/drawing/2014/main" id="{68B7804D-361F-4D1D-7EDB-226929EF58C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940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E955E00B-7A42-E433-C6B0-1A4D7A3D046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4929BBDC-58E4-6FEE-F812-FF0E9460A191}"/>
              </a:ext>
            </a:extLst>
          </p:cNvPr>
          <p:cNvSpPr/>
          <p:nvPr userDrawn="1"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EB4A6CC-A4D0-8FE1-B91C-A90135E76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9AB2139C-C50D-301C-611C-2A730CADA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2E661618-0432-8189-E6DA-D6A1DBC83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BD1D1B79-D19D-1D03-31EA-AC67BC235A51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034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761CFEFF-5AB7-D3BB-8269-9ADD6C71473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670" y="0"/>
            <a:ext cx="3582186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18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977CB0-042B-BDE9-AB69-8E71A95400FA}"/>
              </a:ext>
            </a:extLst>
          </p:cNvPr>
          <p:cNvSpPr/>
          <p:nvPr userDrawn="1"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9A93FA0F-78D1-2C12-C3C7-7D37939F3B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312965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398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9;p67">
            <a:extLst>
              <a:ext uri="{FF2B5EF4-FFF2-40B4-BE49-F238E27FC236}">
                <a16:creationId xmlns:a16="http://schemas.microsoft.com/office/drawing/2014/main" id="{9A422195-4209-78C8-4D17-C12C2D3CE5D9}"/>
              </a:ext>
            </a:extLst>
          </p:cNvPr>
          <p:cNvSpPr/>
          <p:nvPr userDrawn="1"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10;p67">
            <a:extLst>
              <a:ext uri="{FF2B5EF4-FFF2-40B4-BE49-F238E27FC236}">
                <a16:creationId xmlns:a16="http://schemas.microsoft.com/office/drawing/2014/main" id="{31EDEBFD-DAE0-8598-434E-EC353857F2C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3D3783D6-EA59-9D2E-3612-A55FC62DB62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3;p67">
            <a:extLst>
              <a:ext uri="{FF2B5EF4-FFF2-40B4-BE49-F238E27FC236}">
                <a16:creationId xmlns:a16="http://schemas.microsoft.com/office/drawing/2014/main" id="{7964B2A7-758B-9558-3CF8-1FAEEDA8C1DA}"/>
              </a:ext>
            </a:extLst>
          </p:cNvPr>
          <p:cNvSpPr/>
          <p:nvPr userDrawn="1"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id="{77D0789B-0241-88A3-6502-036A69545D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69134A67-6FC3-99BF-2873-F58E5DD65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E775F0C4-9325-1BDC-3241-C548D520E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711" y="954389"/>
            <a:ext cx="4343206" cy="3580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+mj-lt"/>
              <a:buAutoNum type="alphaUcPeriod"/>
              <a:defRPr sz="15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32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50953-541A-3133-3D1B-6EE35CEBF480}"/>
              </a:ext>
            </a:extLst>
          </p:cNvPr>
          <p:cNvGrpSpPr/>
          <p:nvPr userDrawn="1"/>
        </p:nvGrpSpPr>
        <p:grpSpPr>
          <a:xfrm>
            <a:off x="2687195" y="1072585"/>
            <a:ext cx="3769611" cy="2998331"/>
            <a:chOff x="2361789" y="689375"/>
            <a:chExt cx="4733180" cy="3764750"/>
          </a:xfrm>
        </p:grpSpPr>
        <p:sp>
          <p:nvSpPr>
            <p:cNvPr id="6" name="Isosceles Triangle 39">
              <a:extLst>
                <a:ext uri="{FF2B5EF4-FFF2-40B4-BE49-F238E27FC236}">
                  <a16:creationId xmlns:a16="http://schemas.microsoft.com/office/drawing/2014/main" id="{F150720A-3B24-DE83-C945-C729CEC76ABD}"/>
                </a:ext>
              </a:extLst>
            </p:cNvPr>
            <p:cNvSpPr/>
            <p:nvPr/>
          </p:nvSpPr>
          <p:spPr>
            <a:xfrm rot="11478587">
              <a:off x="5995473" y="1510692"/>
              <a:ext cx="1065477" cy="452456"/>
            </a:xfrm>
            <a:prstGeom prst="triangle">
              <a:avLst/>
            </a:prstGeom>
            <a:solidFill>
              <a:srgbClr val="123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5CEB3BF-0373-17FF-5131-8E30E9A812A6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/>
            </a:prstGeom>
            <a:solidFill>
              <a:srgbClr val="123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9BD098-1EEA-8AF7-C0C0-54B109705F6F}"/>
                </a:ext>
              </a:extLst>
            </p:cNvPr>
            <p:cNvGrpSpPr/>
            <p:nvPr/>
          </p:nvGrpSpPr>
          <p:grpSpPr>
            <a:xfrm>
              <a:off x="2846005" y="689375"/>
              <a:ext cx="3764750" cy="3764750"/>
              <a:chOff x="2978950" y="978700"/>
              <a:chExt cx="3338500" cy="333850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8A94854-8A59-9D55-DE26-0B7D9486FC8D}"/>
                  </a:ext>
                </a:extLst>
              </p:cNvPr>
              <p:cNvGrpSpPr/>
              <p:nvPr/>
            </p:nvGrpSpPr>
            <p:grpSpPr>
              <a:xfrm>
                <a:off x="2978950" y="978700"/>
                <a:ext cx="3338500" cy="3338500"/>
                <a:chOff x="2978950" y="978700"/>
                <a:chExt cx="3338500" cy="33385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0788ED9-B43D-C07C-8E6B-5A6CEDD16D77}"/>
                    </a:ext>
                  </a:extLst>
                </p:cNvPr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Public Sans" pitchFamily="2" charset="0"/>
                  </a:endParaRPr>
                </a:p>
              </p:txBody>
            </p:sp>
            <p:sp>
              <p:nvSpPr>
                <p:cNvPr id="16" name="Chord 15">
                  <a:extLst>
                    <a:ext uri="{FF2B5EF4-FFF2-40B4-BE49-F238E27FC236}">
                      <a16:creationId xmlns:a16="http://schemas.microsoft.com/office/drawing/2014/main" id="{06458C95-F64B-E43A-98EB-ABEA9DF903FE}"/>
                    </a:ext>
                  </a:extLst>
                </p:cNvPr>
                <p:cNvSpPr/>
                <p:nvPr/>
              </p:nvSpPr>
              <p:spPr>
                <a:xfrm rot="18209664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B72B5F55-4D24-06A7-3F5B-5E563EAAE96B}"/>
                    </a:ext>
                  </a:extLst>
                </p:cNvPr>
                <p:cNvSpPr/>
                <p:nvPr/>
              </p:nvSpPr>
              <p:spPr>
                <a:xfrm rot="15862152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FFDA16-C387-AA08-7B47-A2CF8838F656}"/>
                  </a:ext>
                </a:extLst>
              </p:cNvPr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B579AB69-DC11-C0E7-0B83-6FF24D94F554}"/>
                </a:ext>
              </a:extLst>
            </p:cNvPr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>
                <a:gd name="connsiteX0" fmla="*/ 0 w 4016092"/>
                <a:gd name="connsiteY0" fmla="*/ 0 h 1082040"/>
                <a:gd name="connsiteX1" fmla="*/ 4016092 w 4016092"/>
                <a:gd name="connsiteY1" fmla="*/ 0 h 1082040"/>
                <a:gd name="connsiteX2" fmla="*/ 4016092 w 4016092"/>
                <a:gd name="connsiteY2" fmla="*/ 1082040 h 1082040"/>
                <a:gd name="connsiteX3" fmla="*/ 0 w 4016092"/>
                <a:gd name="connsiteY3" fmla="*/ 1082040 h 1082040"/>
                <a:gd name="connsiteX4" fmla="*/ 0 w 4016092"/>
                <a:gd name="connsiteY4" fmla="*/ 0 h 1082040"/>
                <a:gd name="connsiteX0" fmla="*/ 0 w 4206592"/>
                <a:gd name="connsiteY0" fmla="*/ 228600 h 1082040"/>
                <a:gd name="connsiteX1" fmla="*/ 4206592 w 4206592"/>
                <a:gd name="connsiteY1" fmla="*/ 0 h 1082040"/>
                <a:gd name="connsiteX2" fmla="*/ 4206592 w 4206592"/>
                <a:gd name="connsiteY2" fmla="*/ 1082040 h 1082040"/>
                <a:gd name="connsiteX3" fmla="*/ 190500 w 4206592"/>
                <a:gd name="connsiteY3" fmla="*/ 1082040 h 1082040"/>
                <a:gd name="connsiteX4" fmla="*/ 0 w 4206592"/>
                <a:gd name="connsiteY4" fmla="*/ 228600 h 1082040"/>
                <a:gd name="connsiteX0" fmla="*/ 0 w 4587592"/>
                <a:gd name="connsiteY0" fmla="*/ 624840 h 1478280"/>
                <a:gd name="connsiteX1" fmla="*/ 4587592 w 4587592"/>
                <a:gd name="connsiteY1" fmla="*/ 0 h 1478280"/>
                <a:gd name="connsiteX2" fmla="*/ 4206592 w 4587592"/>
                <a:gd name="connsiteY2" fmla="*/ 1478280 h 1478280"/>
                <a:gd name="connsiteX3" fmla="*/ 190500 w 4587592"/>
                <a:gd name="connsiteY3" fmla="*/ 1478280 h 1478280"/>
                <a:gd name="connsiteX4" fmla="*/ 0 w 4587592"/>
                <a:gd name="connsiteY4" fmla="*/ 624840 h 1478280"/>
                <a:gd name="connsiteX0" fmla="*/ 0 w 4587592"/>
                <a:gd name="connsiteY0" fmla="*/ 624840 h 1645920"/>
                <a:gd name="connsiteX1" fmla="*/ 4587592 w 4587592"/>
                <a:gd name="connsiteY1" fmla="*/ 0 h 1645920"/>
                <a:gd name="connsiteX2" fmla="*/ 4229452 w 4587592"/>
                <a:gd name="connsiteY2" fmla="*/ 1645920 h 1645920"/>
                <a:gd name="connsiteX3" fmla="*/ 190500 w 4587592"/>
                <a:gd name="connsiteY3" fmla="*/ 1478280 h 1645920"/>
                <a:gd name="connsiteX4" fmla="*/ 0 w 4587592"/>
                <a:gd name="connsiteY4" fmla="*/ 624840 h 1645920"/>
                <a:gd name="connsiteX0" fmla="*/ 0 w 4602832"/>
                <a:gd name="connsiteY0" fmla="*/ 457200 h 1645920"/>
                <a:gd name="connsiteX1" fmla="*/ 4602832 w 4602832"/>
                <a:gd name="connsiteY1" fmla="*/ 0 h 1645920"/>
                <a:gd name="connsiteX2" fmla="*/ 4244692 w 4602832"/>
                <a:gd name="connsiteY2" fmla="*/ 1645920 h 1645920"/>
                <a:gd name="connsiteX3" fmla="*/ 205740 w 4602832"/>
                <a:gd name="connsiteY3" fmla="*/ 1478280 h 1645920"/>
                <a:gd name="connsiteX4" fmla="*/ 0 w 4602832"/>
                <a:gd name="connsiteY4" fmla="*/ 457200 h 1645920"/>
                <a:gd name="connsiteX0" fmla="*/ 0 w 4640932"/>
                <a:gd name="connsiteY0" fmla="*/ 320040 h 1645920"/>
                <a:gd name="connsiteX1" fmla="*/ 4640932 w 4640932"/>
                <a:gd name="connsiteY1" fmla="*/ 0 h 1645920"/>
                <a:gd name="connsiteX2" fmla="*/ 4282792 w 4640932"/>
                <a:gd name="connsiteY2" fmla="*/ 1645920 h 1645920"/>
                <a:gd name="connsiteX3" fmla="*/ 243840 w 4640932"/>
                <a:gd name="connsiteY3" fmla="*/ 1478280 h 1645920"/>
                <a:gd name="connsiteX4" fmla="*/ 0 w 4640932"/>
                <a:gd name="connsiteY4" fmla="*/ 320040 h 1645920"/>
                <a:gd name="connsiteX0" fmla="*/ 0 w 4618072"/>
                <a:gd name="connsiteY0" fmla="*/ 320040 h 1645920"/>
                <a:gd name="connsiteX1" fmla="*/ 4618072 w 4618072"/>
                <a:gd name="connsiteY1" fmla="*/ 0 h 1645920"/>
                <a:gd name="connsiteX2" fmla="*/ 4259932 w 4618072"/>
                <a:gd name="connsiteY2" fmla="*/ 1645920 h 1645920"/>
                <a:gd name="connsiteX3" fmla="*/ 220980 w 4618072"/>
                <a:gd name="connsiteY3" fmla="*/ 1478280 h 1645920"/>
                <a:gd name="connsiteX4" fmla="*/ 0 w 4618072"/>
                <a:gd name="connsiteY4" fmla="*/ 320040 h 1645920"/>
                <a:gd name="connsiteX0" fmla="*/ 0 w 4557112"/>
                <a:gd name="connsiteY0" fmla="*/ 350520 h 1676400"/>
                <a:gd name="connsiteX1" fmla="*/ 4557112 w 4557112"/>
                <a:gd name="connsiteY1" fmla="*/ 0 h 1676400"/>
                <a:gd name="connsiteX2" fmla="*/ 4259932 w 4557112"/>
                <a:gd name="connsiteY2" fmla="*/ 1676400 h 1676400"/>
                <a:gd name="connsiteX3" fmla="*/ 220980 w 4557112"/>
                <a:gd name="connsiteY3" fmla="*/ 1508760 h 1676400"/>
                <a:gd name="connsiteX4" fmla="*/ 0 w 4557112"/>
                <a:gd name="connsiteY4" fmla="*/ 35052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79034100-3511-063C-4074-E799648C0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67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FBBB98-3CAE-4E3D-D3CB-1A78A5B72D9C}"/>
              </a:ext>
            </a:extLst>
          </p:cNvPr>
          <p:cNvGrpSpPr/>
          <p:nvPr/>
        </p:nvGrpSpPr>
        <p:grpSpPr>
          <a:xfrm>
            <a:off x="2687195" y="1072585"/>
            <a:ext cx="3769611" cy="2998331"/>
            <a:chOff x="2361789" y="689375"/>
            <a:chExt cx="4733182" cy="3764750"/>
          </a:xfrm>
        </p:grpSpPr>
        <p:sp>
          <p:nvSpPr>
            <p:cNvPr id="9" name="Isosceles Triangle 39">
              <a:extLst>
                <a:ext uri="{FF2B5EF4-FFF2-40B4-BE49-F238E27FC236}">
                  <a16:creationId xmlns:a16="http://schemas.microsoft.com/office/drawing/2014/main" id="{9627F271-1FDB-0405-0DCB-2A586CD846F6}"/>
                </a:ext>
              </a:extLst>
            </p:cNvPr>
            <p:cNvSpPr/>
            <p:nvPr/>
          </p:nvSpPr>
          <p:spPr>
            <a:xfrm rot="11478587">
              <a:off x="5995473" y="1510692"/>
              <a:ext cx="1065477" cy="452456"/>
            </a:xfrm>
            <a:prstGeom prst="triangle">
              <a:avLst/>
            </a:prstGeom>
            <a:solidFill>
              <a:srgbClr val="9B6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0" name="Isosceles Triangle 6">
              <a:extLst>
                <a:ext uri="{FF2B5EF4-FFF2-40B4-BE49-F238E27FC236}">
                  <a16:creationId xmlns:a16="http://schemas.microsoft.com/office/drawing/2014/main" id="{5470387B-817E-34F5-31BD-0AA0F8B8621F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/>
            </a:prstGeom>
            <a:solidFill>
              <a:srgbClr val="9B6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8E92D8-B370-BF54-B5F7-0EF49B136D6B}"/>
                </a:ext>
              </a:extLst>
            </p:cNvPr>
            <p:cNvGrpSpPr/>
            <p:nvPr/>
          </p:nvGrpSpPr>
          <p:grpSpPr>
            <a:xfrm>
              <a:off x="2846005" y="689375"/>
              <a:ext cx="3764750" cy="3764750"/>
              <a:chOff x="2978950" y="978700"/>
              <a:chExt cx="3338500" cy="33385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D2A44E6-4F02-3069-92F2-7FE0E9F4D15A}"/>
                  </a:ext>
                </a:extLst>
              </p:cNvPr>
              <p:cNvGrpSpPr/>
              <p:nvPr/>
            </p:nvGrpSpPr>
            <p:grpSpPr>
              <a:xfrm>
                <a:off x="2978950" y="978700"/>
                <a:ext cx="3338500" cy="3338500"/>
                <a:chOff x="2978950" y="978700"/>
                <a:chExt cx="3338500" cy="33385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C1B925F-5F75-7906-353F-808D0FF4400A}"/>
                    </a:ext>
                  </a:extLst>
                </p:cNvPr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Public Sans" pitchFamily="2" charset="0"/>
                  </a:endParaRPr>
                </a:p>
              </p:txBody>
            </p:sp>
            <p:sp>
              <p:nvSpPr>
                <p:cNvPr id="23" name="Chord 22">
                  <a:extLst>
                    <a:ext uri="{FF2B5EF4-FFF2-40B4-BE49-F238E27FC236}">
                      <a16:creationId xmlns:a16="http://schemas.microsoft.com/office/drawing/2014/main" id="{EE24224D-AF7E-6561-28BB-20D36D47045C}"/>
                    </a:ext>
                  </a:extLst>
                </p:cNvPr>
                <p:cNvSpPr/>
                <p:nvPr/>
              </p:nvSpPr>
              <p:spPr>
                <a:xfrm rot="18209664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Chord 23">
                  <a:extLst>
                    <a:ext uri="{FF2B5EF4-FFF2-40B4-BE49-F238E27FC236}">
                      <a16:creationId xmlns:a16="http://schemas.microsoft.com/office/drawing/2014/main" id="{4629857D-8BFC-F2D3-9F90-D9C548DC55F2}"/>
                    </a:ext>
                  </a:extLst>
                </p:cNvPr>
                <p:cNvSpPr/>
                <p:nvPr/>
              </p:nvSpPr>
              <p:spPr>
                <a:xfrm rot="15862152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C62691F-A625-6FCA-E9AC-2C3A44ECCFED}"/>
                  </a:ext>
                </a:extLst>
              </p:cNvPr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4876046F-49A1-0C06-B183-0EFF209B972C}"/>
                </a:ext>
              </a:extLst>
            </p:cNvPr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>
                <a:gd name="connsiteX0" fmla="*/ 0 w 4016092"/>
                <a:gd name="connsiteY0" fmla="*/ 0 h 1082040"/>
                <a:gd name="connsiteX1" fmla="*/ 4016092 w 4016092"/>
                <a:gd name="connsiteY1" fmla="*/ 0 h 1082040"/>
                <a:gd name="connsiteX2" fmla="*/ 4016092 w 4016092"/>
                <a:gd name="connsiteY2" fmla="*/ 1082040 h 1082040"/>
                <a:gd name="connsiteX3" fmla="*/ 0 w 4016092"/>
                <a:gd name="connsiteY3" fmla="*/ 1082040 h 1082040"/>
                <a:gd name="connsiteX4" fmla="*/ 0 w 4016092"/>
                <a:gd name="connsiteY4" fmla="*/ 0 h 1082040"/>
                <a:gd name="connsiteX0" fmla="*/ 0 w 4206592"/>
                <a:gd name="connsiteY0" fmla="*/ 228600 h 1082040"/>
                <a:gd name="connsiteX1" fmla="*/ 4206592 w 4206592"/>
                <a:gd name="connsiteY1" fmla="*/ 0 h 1082040"/>
                <a:gd name="connsiteX2" fmla="*/ 4206592 w 4206592"/>
                <a:gd name="connsiteY2" fmla="*/ 1082040 h 1082040"/>
                <a:gd name="connsiteX3" fmla="*/ 190500 w 4206592"/>
                <a:gd name="connsiteY3" fmla="*/ 1082040 h 1082040"/>
                <a:gd name="connsiteX4" fmla="*/ 0 w 4206592"/>
                <a:gd name="connsiteY4" fmla="*/ 228600 h 1082040"/>
                <a:gd name="connsiteX0" fmla="*/ 0 w 4587592"/>
                <a:gd name="connsiteY0" fmla="*/ 624840 h 1478280"/>
                <a:gd name="connsiteX1" fmla="*/ 4587592 w 4587592"/>
                <a:gd name="connsiteY1" fmla="*/ 0 h 1478280"/>
                <a:gd name="connsiteX2" fmla="*/ 4206592 w 4587592"/>
                <a:gd name="connsiteY2" fmla="*/ 1478280 h 1478280"/>
                <a:gd name="connsiteX3" fmla="*/ 190500 w 4587592"/>
                <a:gd name="connsiteY3" fmla="*/ 1478280 h 1478280"/>
                <a:gd name="connsiteX4" fmla="*/ 0 w 4587592"/>
                <a:gd name="connsiteY4" fmla="*/ 624840 h 1478280"/>
                <a:gd name="connsiteX0" fmla="*/ 0 w 4587592"/>
                <a:gd name="connsiteY0" fmla="*/ 624840 h 1645920"/>
                <a:gd name="connsiteX1" fmla="*/ 4587592 w 4587592"/>
                <a:gd name="connsiteY1" fmla="*/ 0 h 1645920"/>
                <a:gd name="connsiteX2" fmla="*/ 4229452 w 4587592"/>
                <a:gd name="connsiteY2" fmla="*/ 1645920 h 1645920"/>
                <a:gd name="connsiteX3" fmla="*/ 190500 w 4587592"/>
                <a:gd name="connsiteY3" fmla="*/ 1478280 h 1645920"/>
                <a:gd name="connsiteX4" fmla="*/ 0 w 4587592"/>
                <a:gd name="connsiteY4" fmla="*/ 624840 h 1645920"/>
                <a:gd name="connsiteX0" fmla="*/ 0 w 4602832"/>
                <a:gd name="connsiteY0" fmla="*/ 457200 h 1645920"/>
                <a:gd name="connsiteX1" fmla="*/ 4602832 w 4602832"/>
                <a:gd name="connsiteY1" fmla="*/ 0 h 1645920"/>
                <a:gd name="connsiteX2" fmla="*/ 4244692 w 4602832"/>
                <a:gd name="connsiteY2" fmla="*/ 1645920 h 1645920"/>
                <a:gd name="connsiteX3" fmla="*/ 205740 w 4602832"/>
                <a:gd name="connsiteY3" fmla="*/ 1478280 h 1645920"/>
                <a:gd name="connsiteX4" fmla="*/ 0 w 4602832"/>
                <a:gd name="connsiteY4" fmla="*/ 457200 h 1645920"/>
                <a:gd name="connsiteX0" fmla="*/ 0 w 4640932"/>
                <a:gd name="connsiteY0" fmla="*/ 320040 h 1645920"/>
                <a:gd name="connsiteX1" fmla="*/ 4640932 w 4640932"/>
                <a:gd name="connsiteY1" fmla="*/ 0 h 1645920"/>
                <a:gd name="connsiteX2" fmla="*/ 4282792 w 4640932"/>
                <a:gd name="connsiteY2" fmla="*/ 1645920 h 1645920"/>
                <a:gd name="connsiteX3" fmla="*/ 243840 w 4640932"/>
                <a:gd name="connsiteY3" fmla="*/ 1478280 h 1645920"/>
                <a:gd name="connsiteX4" fmla="*/ 0 w 4640932"/>
                <a:gd name="connsiteY4" fmla="*/ 320040 h 1645920"/>
                <a:gd name="connsiteX0" fmla="*/ 0 w 4618072"/>
                <a:gd name="connsiteY0" fmla="*/ 320040 h 1645920"/>
                <a:gd name="connsiteX1" fmla="*/ 4618072 w 4618072"/>
                <a:gd name="connsiteY1" fmla="*/ 0 h 1645920"/>
                <a:gd name="connsiteX2" fmla="*/ 4259932 w 4618072"/>
                <a:gd name="connsiteY2" fmla="*/ 1645920 h 1645920"/>
                <a:gd name="connsiteX3" fmla="*/ 220980 w 4618072"/>
                <a:gd name="connsiteY3" fmla="*/ 1478280 h 1645920"/>
                <a:gd name="connsiteX4" fmla="*/ 0 w 4618072"/>
                <a:gd name="connsiteY4" fmla="*/ 320040 h 1645920"/>
                <a:gd name="connsiteX0" fmla="*/ 0 w 4557112"/>
                <a:gd name="connsiteY0" fmla="*/ 350520 h 1676400"/>
                <a:gd name="connsiteX1" fmla="*/ 4557112 w 4557112"/>
                <a:gd name="connsiteY1" fmla="*/ 0 h 1676400"/>
                <a:gd name="connsiteX2" fmla="*/ 4259932 w 4557112"/>
                <a:gd name="connsiteY2" fmla="*/ 1676400 h 1676400"/>
                <a:gd name="connsiteX3" fmla="*/ 220980 w 4557112"/>
                <a:gd name="connsiteY3" fmla="*/ 1508760 h 1676400"/>
                <a:gd name="connsiteX4" fmla="*/ 0 w 4557112"/>
                <a:gd name="connsiteY4" fmla="*/ 35052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79034100-3511-063C-4074-E799648C0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689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04353-D82F-0C9A-0066-38E08B75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</p:spPr>
      </p:pic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4609FEE-A822-3388-B90E-FBA8CC4A4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4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237">
            <a:extLst>
              <a:ext uri="{FF2B5EF4-FFF2-40B4-BE49-F238E27FC236}">
                <a16:creationId xmlns:a16="http://schemas.microsoft.com/office/drawing/2014/main" id="{F8314260-2CAA-709E-03B9-C9526AE50824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3C6A8FB-FB81-202C-FAE1-D45406C1D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7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Objectives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13A56F-8243-6A7F-BC74-4145AF320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976" t="14937" r="19509" b="5409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</p:spPr>
      </p:pic>
      <p:pic>
        <p:nvPicPr>
          <p:cNvPr id="13" name="Google Shape;13;p2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0680B0B7-C32E-112A-E548-6E47C158F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85750" lvl="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 b="1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16;p29">
            <a:extLst>
              <a:ext uri="{FF2B5EF4-FFF2-40B4-BE49-F238E27FC236}">
                <a16:creationId xmlns:a16="http://schemas.microsoft.com/office/drawing/2014/main" id="{4794E4DC-D514-D570-A2CC-4BC27C1FA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0C41CE7-7EE0-34C0-4E0C-4FB35FFDB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43;p34">
            <a:extLst>
              <a:ext uri="{FF2B5EF4-FFF2-40B4-BE49-F238E27FC236}">
                <a16:creationId xmlns:a16="http://schemas.microsoft.com/office/drawing/2014/main" id="{2C83C4E2-C89C-7765-ACB1-C121F91589A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653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CCB7C48-F2DF-A374-92F8-BCC80452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</p:spPr>
      </p:pic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42CD334E-789C-734C-4CCD-197D49F27E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3C48B6C1-54F7-F910-3DE6-8E49DFFD7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4779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FE78DF-B3D9-E239-F7BC-3AD7A497AD2D}"/>
              </a:ext>
            </a:extLst>
          </p:cNvPr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8A737-55D2-363B-5184-E570E94335CE}"/>
              </a:ext>
            </a:extLst>
          </p:cNvPr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3F2FA-69B7-31CC-1F66-98C2891A2817}"/>
              </a:ext>
            </a:extLst>
          </p:cNvPr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C8B29AD-E38E-746D-0B2E-37E9AA0E8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id="{6CB66640-81C6-5B79-14FA-ABA6D2059D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5A4C5176-FAEF-0696-259B-666CB09501C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1344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FE78DF-B3D9-E239-F7BC-3AD7A497AD2D}"/>
              </a:ext>
            </a:extLst>
          </p:cNvPr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8A737-55D2-363B-5184-E570E94335CE}"/>
              </a:ext>
            </a:extLst>
          </p:cNvPr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3F2FA-69B7-31CC-1F66-98C2891A2817}"/>
              </a:ext>
            </a:extLst>
          </p:cNvPr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C8B29AD-E38E-746D-0B2E-37E9AA0E8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id="{E0665BFB-C799-8776-3B98-8E77DCA43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72FF6FCB-62C2-16D0-3CF6-B1E7BDDD0B7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050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FA7529-0E34-454B-2F33-D4C0046B100B}"/>
              </a:ext>
            </a:extLst>
          </p:cNvPr>
          <p:cNvCxnSpPr>
            <a:cxnSpLocks/>
          </p:cNvCxnSpPr>
          <p:nvPr/>
        </p:nvCxnSpPr>
        <p:spPr>
          <a:xfrm flipV="1">
            <a:off x="0" y="2140588"/>
            <a:ext cx="9143999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D374A6-54EA-C4A7-E96E-C3210E990262}"/>
              </a:ext>
            </a:extLst>
          </p:cNvPr>
          <p:cNvGrpSpPr/>
          <p:nvPr userDrawn="1"/>
        </p:nvGrpSpPr>
        <p:grpSpPr>
          <a:xfrm>
            <a:off x="2339405" y="1943342"/>
            <a:ext cx="396240" cy="683951"/>
            <a:chOff x="2339405" y="1953281"/>
            <a:chExt cx="396240" cy="68395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2B6593A-C9FA-AA51-02F5-E0C312EC2ABD}"/>
                </a:ext>
              </a:extLst>
            </p:cNvPr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E8FB451-1D01-49A1-DA12-574F5A090906}"/>
                </a:ext>
              </a:extLst>
            </p:cNvPr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20F36D-B1F1-25C7-2769-D0DD53953AB5}"/>
                </a:ext>
              </a:extLst>
            </p:cNvPr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25E74F-CC7E-A339-35FF-784E71E0D740}"/>
                </a:ext>
              </a:extLst>
            </p:cNvPr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A2AACB-DA7F-7668-4BB6-A539BD8DAC7D}"/>
              </a:ext>
            </a:extLst>
          </p:cNvPr>
          <p:cNvGrpSpPr/>
          <p:nvPr userDrawn="1"/>
        </p:nvGrpSpPr>
        <p:grpSpPr>
          <a:xfrm>
            <a:off x="6408356" y="1943342"/>
            <a:ext cx="396240" cy="683951"/>
            <a:chOff x="6408356" y="1953281"/>
            <a:chExt cx="396240" cy="6839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B19B5C-E082-D71D-047B-6162BCAE4907}"/>
                </a:ext>
              </a:extLst>
            </p:cNvPr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01D2DE-D065-ACF1-3EB0-85FFD576B8D8}"/>
                </a:ext>
              </a:extLst>
            </p:cNvPr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3B79E4-4166-B8FF-F3C8-C0C1CFF62032}"/>
                </a:ext>
              </a:extLst>
            </p:cNvPr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9A76C7-EB6F-D108-A17D-DD25F866CFBD}"/>
                </a:ext>
              </a:extLst>
            </p:cNvPr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143761E0-763B-F70A-EA85-D8C2B76156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467DA534-4FEA-C407-C3AB-40A68F691E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81A17ACA-F7CD-73AC-181D-D811042619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3FA24F2A-C029-95B6-8436-65A5BEE947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50FCBC98-EECF-593C-6D3E-A66213784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AE07625C-55C1-7EC2-7B15-639A6A108BD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52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56011D-FA66-DBB7-F2D3-46B3E272264A}"/>
              </a:ext>
            </a:extLst>
          </p:cNvPr>
          <p:cNvSpPr/>
          <p:nvPr userDrawn="1"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2421E-0A40-F802-9FE3-D1FF45C6B3B6}"/>
              </a:ext>
            </a:extLst>
          </p:cNvPr>
          <p:cNvSpPr/>
          <p:nvPr userDrawn="1"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CFE0D-81FD-BC9B-0687-3F7307E89F7A}"/>
              </a:ext>
            </a:extLst>
          </p:cNvPr>
          <p:cNvSpPr txBox="1"/>
          <p:nvPr userDrawn="1"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319C1F6-C920-452C-5AEC-1EFB78B9C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87D5E7-2C73-E4B5-5335-1D8F2B2116A0}"/>
              </a:ext>
            </a:extLst>
          </p:cNvPr>
          <p:cNvSpPr/>
          <p:nvPr userDrawn="1"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BC760C-EBAD-824E-29FB-7E9EB6994A43}"/>
              </a:ext>
            </a:extLst>
          </p:cNvPr>
          <p:cNvSpPr/>
          <p:nvPr userDrawn="1"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63F42-4D5C-2944-1AB0-179EFA9DBDA9}"/>
              </a:ext>
            </a:extLst>
          </p:cNvPr>
          <p:cNvSpPr txBox="1"/>
          <p:nvPr userDrawn="1"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3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5E88DA-A7CF-0C04-0F6C-A521C1A19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E85BB01E-783E-BADC-309A-8CD580C4A3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49AB2B98-D49E-6134-DA02-07FE54FA298B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99750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AF0E0E34-853B-29B0-BFA6-17EF77A39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BBE648BF-C6E8-2DA1-B94F-D8FD504D6397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14914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E67E5DF3-BD3A-20C3-5A73-437BAFC13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9302F7A0-F5C5-C293-560D-C87A87DDC01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870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37657DAA-2B4F-AA11-03A9-A1550F84D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3B3F62D4-ACCB-C455-771D-9FD40EAFDC4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3132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B8AFC12A-F297-FE77-1C9C-D572BD0FF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E6807FEE-24CD-A55B-A674-BF01E239F55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0654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8035B-ED57-77E7-4DBC-CB62A37089AD}"/>
              </a:ext>
            </a:extLst>
          </p:cNvPr>
          <p:cNvSpPr/>
          <p:nvPr userDrawn="1"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F0F7D4-D034-9767-8D3D-1E319A0A8EBA}"/>
              </a:ext>
            </a:extLst>
          </p:cNvPr>
          <p:cNvCxnSpPr>
            <a:cxnSpLocks/>
          </p:cNvCxnSpPr>
          <p:nvPr userDrawn="1"/>
        </p:nvCxnSpPr>
        <p:spPr>
          <a:xfrm>
            <a:off x="0" y="2098885"/>
            <a:ext cx="9144000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5">
            <a:extLst>
              <a:ext uri="{FF2B5EF4-FFF2-40B4-BE49-F238E27FC236}">
                <a16:creationId xmlns:a16="http://schemas.microsoft.com/office/drawing/2014/main" id="{10EEA665-EDD5-3B25-B088-67B023F265F3}"/>
              </a:ext>
            </a:extLst>
          </p:cNvPr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746FC25-2788-92BA-1C6D-F13C29D6EE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Rectangle: Rounded Corners 85">
            <a:extLst>
              <a:ext uri="{FF2B5EF4-FFF2-40B4-BE49-F238E27FC236}">
                <a16:creationId xmlns:a16="http://schemas.microsoft.com/office/drawing/2014/main" id="{63B0024C-3055-915F-87E8-9418BD1CD9C6}"/>
              </a:ext>
            </a:extLst>
          </p:cNvPr>
          <p:cNvSpPr/>
          <p:nvPr userDrawn="1"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04D35F44-C993-9FE7-DF68-B10BE1181A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Rectangle: Rounded Corners 85">
            <a:extLst>
              <a:ext uri="{FF2B5EF4-FFF2-40B4-BE49-F238E27FC236}">
                <a16:creationId xmlns:a16="http://schemas.microsoft.com/office/drawing/2014/main" id="{599387FF-123C-CABC-814A-4C154B087D8C}"/>
              </a:ext>
            </a:extLst>
          </p:cNvPr>
          <p:cNvSpPr/>
          <p:nvPr userDrawn="1"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DC215DD-45E9-CE82-5F00-5F9FF3F152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ED64E8-0BD6-0527-94B9-256A413AA9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89A44FFB-4668-AF00-EDB2-26160AFE1B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B3F1E77C-1DCF-561B-7634-F92F559FB3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5D2238FE-BD89-F611-4F84-7B14B90803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56B8345-7C38-257E-CB04-E3970E6BAE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BED55F-8179-63E8-98C4-C67CA14606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Google Shape;41;p34">
            <a:extLst>
              <a:ext uri="{FF2B5EF4-FFF2-40B4-BE49-F238E27FC236}">
                <a16:creationId xmlns:a16="http://schemas.microsoft.com/office/drawing/2014/main" id="{BE7EB68E-62E8-1AA6-F408-40C9FF493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43;p34">
            <a:extLst>
              <a:ext uri="{FF2B5EF4-FFF2-40B4-BE49-F238E27FC236}">
                <a16:creationId xmlns:a16="http://schemas.microsoft.com/office/drawing/2014/main" id="{51E78D6C-C999-9345-2FB3-F4D9BFB02939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962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;p32">
            <a:extLst>
              <a:ext uri="{FF2B5EF4-FFF2-40B4-BE49-F238E27FC236}">
                <a16:creationId xmlns:a16="http://schemas.microsoft.com/office/drawing/2014/main" id="{A0F83418-A756-28F8-8714-C951CBF50B65}"/>
              </a:ext>
            </a:extLst>
          </p:cNvPr>
          <p:cNvSpPr/>
          <p:nvPr userDrawn="1"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3958AF28-6D6D-529D-42E3-07DE55030C9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;p32">
            <a:extLst>
              <a:ext uri="{FF2B5EF4-FFF2-40B4-BE49-F238E27FC236}">
                <a16:creationId xmlns:a16="http://schemas.microsoft.com/office/drawing/2014/main" id="{4EEFB147-C61E-9F5C-DBBE-AB6119D612E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887813EA-388D-06FE-A793-F57D8ECCE4E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id="{27AFFFDB-62AF-6CB9-5B65-D63C2B45F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id="{2EBE8F8F-2463-849D-2351-671833A2E91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1598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8035B-ED57-77E7-4DBC-CB62A37089AD}"/>
              </a:ext>
            </a:extLst>
          </p:cNvPr>
          <p:cNvSpPr/>
          <p:nvPr userDrawn="1"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F0F7D4-D034-9767-8D3D-1E319A0A8EBA}"/>
              </a:ext>
            </a:extLst>
          </p:cNvPr>
          <p:cNvCxnSpPr>
            <a:cxnSpLocks/>
          </p:cNvCxnSpPr>
          <p:nvPr userDrawn="1"/>
        </p:nvCxnSpPr>
        <p:spPr>
          <a:xfrm>
            <a:off x="0" y="2098885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5">
            <a:extLst>
              <a:ext uri="{FF2B5EF4-FFF2-40B4-BE49-F238E27FC236}">
                <a16:creationId xmlns:a16="http://schemas.microsoft.com/office/drawing/2014/main" id="{10EEA665-EDD5-3B25-B088-67B023F265F3}"/>
              </a:ext>
            </a:extLst>
          </p:cNvPr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746FC25-2788-92BA-1C6D-F13C29D6EE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Rectangle: Rounded Corners 85">
            <a:extLst>
              <a:ext uri="{FF2B5EF4-FFF2-40B4-BE49-F238E27FC236}">
                <a16:creationId xmlns:a16="http://schemas.microsoft.com/office/drawing/2014/main" id="{63B0024C-3055-915F-87E8-9418BD1CD9C6}"/>
              </a:ext>
            </a:extLst>
          </p:cNvPr>
          <p:cNvSpPr/>
          <p:nvPr userDrawn="1"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04D35F44-C993-9FE7-DF68-B10BE1181A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Rectangle: Rounded Corners 85">
            <a:extLst>
              <a:ext uri="{FF2B5EF4-FFF2-40B4-BE49-F238E27FC236}">
                <a16:creationId xmlns:a16="http://schemas.microsoft.com/office/drawing/2014/main" id="{599387FF-123C-CABC-814A-4C154B087D8C}"/>
              </a:ext>
            </a:extLst>
          </p:cNvPr>
          <p:cNvSpPr/>
          <p:nvPr userDrawn="1"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DC215DD-45E9-CE82-5F00-5F9FF3F152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ED64E8-0BD6-0527-94B9-256A413AA9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89A44FFB-4668-AF00-EDB2-26160AFE1B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B3F1E77C-1DCF-561B-7634-F92F559FB3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5D2238FE-BD89-F611-4F84-7B14B90803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56B8345-7C38-257E-CB04-E3970E6BAE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BED55F-8179-63E8-98C4-C67CA14606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Google Shape;41;p34">
            <a:extLst>
              <a:ext uri="{FF2B5EF4-FFF2-40B4-BE49-F238E27FC236}">
                <a16:creationId xmlns:a16="http://schemas.microsoft.com/office/drawing/2014/main" id="{0374394A-B0B1-C9A1-5B93-4445601FC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43;p34">
            <a:extLst>
              <a:ext uri="{FF2B5EF4-FFF2-40B4-BE49-F238E27FC236}">
                <a16:creationId xmlns:a16="http://schemas.microsoft.com/office/drawing/2014/main" id="{7BDAF507-E73A-D042-300D-29EDA98D8357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203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Right 4">
            <a:extLst>
              <a:ext uri="{FF2B5EF4-FFF2-40B4-BE49-F238E27FC236}">
                <a16:creationId xmlns:a16="http://schemas.microsoft.com/office/drawing/2014/main" id="{7B2A8EFE-84B9-ECFC-61FF-99EBFE0DE329}"/>
              </a:ext>
            </a:extLst>
          </p:cNvPr>
          <p:cNvSpPr/>
          <p:nvPr/>
        </p:nvSpPr>
        <p:spPr>
          <a:xfrm>
            <a:off x="1369704" y="2023249"/>
            <a:ext cx="6404592" cy="4571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Public Sans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1D21BD1-BD81-1172-53B5-62AA32E36477}"/>
              </a:ext>
            </a:extLst>
          </p:cNvPr>
          <p:cNvGrpSpPr/>
          <p:nvPr userDrawn="1"/>
        </p:nvGrpSpPr>
        <p:grpSpPr>
          <a:xfrm>
            <a:off x="865742" y="1720353"/>
            <a:ext cx="7412516" cy="894830"/>
            <a:chOff x="865742" y="1720353"/>
            <a:chExt cx="7412516" cy="89483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F9B6CB-DD02-F9A5-7D46-44B5AE598B8C}"/>
                </a:ext>
              </a:extLst>
            </p:cNvPr>
            <p:cNvGrpSpPr/>
            <p:nvPr userDrawn="1"/>
          </p:nvGrpSpPr>
          <p:grpSpPr>
            <a:xfrm>
              <a:off x="3119411" y="1720353"/>
              <a:ext cx="651510" cy="894830"/>
              <a:chOff x="2980317" y="2014294"/>
              <a:chExt cx="651510" cy="89483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5F0403-0E94-3975-F36F-77801957F02F}"/>
                  </a:ext>
                </a:extLst>
              </p:cNvPr>
              <p:cNvCxnSpPr>
                <a:cxnSpLocks/>
                <a:endCxn id="32" idx="4"/>
              </p:cNvCxnSpPr>
              <p:nvPr/>
            </p:nvCxnSpPr>
            <p:spPr>
              <a:xfrm flipV="1">
                <a:off x="3306072" y="2595012"/>
                <a:ext cx="0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75DB008-B130-8611-F0F9-7E71A69034F7}"/>
                  </a:ext>
                </a:extLst>
              </p:cNvPr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32187EC-00B3-B6FC-A71A-C424610BFF50}"/>
                  </a:ext>
                </a:extLst>
              </p:cNvPr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2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F28718-69E0-A455-0998-49E1F3918B67}"/>
                </a:ext>
              </a:extLst>
            </p:cNvPr>
            <p:cNvGrpSpPr/>
            <p:nvPr userDrawn="1"/>
          </p:nvGrpSpPr>
          <p:grpSpPr>
            <a:xfrm>
              <a:off x="5373080" y="1720353"/>
              <a:ext cx="651510" cy="894830"/>
              <a:chOff x="5071929" y="2014294"/>
              <a:chExt cx="651510" cy="89483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D9F8F76-AFFC-B89A-938F-D8B199B2BEAD}"/>
                  </a:ext>
                </a:extLst>
              </p:cNvPr>
              <p:cNvCxnSpPr>
                <a:cxnSpLocks/>
                <a:endCxn id="28" idx="4"/>
              </p:cNvCxnSpPr>
              <p:nvPr/>
            </p:nvCxnSpPr>
            <p:spPr>
              <a:xfrm flipH="1" flipV="1">
                <a:off x="5397684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18EC58-125D-0732-71B3-E3C05D9F1376}"/>
                  </a:ext>
                </a:extLst>
              </p:cNvPr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2C2F8A6-06C3-30D3-C8A8-5060556A0406}"/>
                  </a:ext>
                </a:extLst>
              </p:cNvPr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3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FFD0FA7-F88D-3CF1-A113-BCE974BB8F13}"/>
                </a:ext>
              </a:extLst>
            </p:cNvPr>
            <p:cNvGrpSpPr/>
            <p:nvPr userDrawn="1"/>
          </p:nvGrpSpPr>
          <p:grpSpPr>
            <a:xfrm>
              <a:off x="7626748" y="1720353"/>
              <a:ext cx="651510" cy="894830"/>
              <a:chOff x="7469822" y="2014294"/>
              <a:chExt cx="651510" cy="89483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C233D71-1844-C92A-38BD-ACB83D0BF4FA}"/>
                  </a:ext>
                </a:extLst>
              </p:cNvPr>
              <p:cNvCxnSpPr>
                <a:cxnSpLocks/>
                <a:endCxn id="24" idx="4"/>
              </p:cNvCxnSpPr>
              <p:nvPr/>
            </p:nvCxnSpPr>
            <p:spPr>
              <a:xfrm flipH="1" flipV="1">
                <a:off x="7795577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4AC658-B72E-BFC8-787C-9C5C6D69976E}"/>
                  </a:ext>
                </a:extLst>
              </p:cNvPr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7D1FF0-FB9D-E647-9377-069394815BED}"/>
                  </a:ext>
                </a:extLst>
              </p:cNvPr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4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1E2D86-FC42-D684-9FB2-13A2945E7B92}"/>
                </a:ext>
              </a:extLst>
            </p:cNvPr>
            <p:cNvGrpSpPr/>
            <p:nvPr userDrawn="1"/>
          </p:nvGrpSpPr>
          <p:grpSpPr>
            <a:xfrm>
              <a:off x="865742" y="1720353"/>
              <a:ext cx="651510" cy="894830"/>
              <a:chOff x="888704" y="2014294"/>
              <a:chExt cx="651510" cy="89483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2456044-7DE1-070D-EC16-00C18B34AC7A}"/>
                  </a:ext>
                </a:extLst>
              </p:cNvPr>
              <p:cNvCxnSpPr>
                <a:cxnSpLocks/>
                <a:endCxn id="20" idx="4"/>
              </p:cNvCxnSpPr>
              <p:nvPr/>
            </p:nvCxnSpPr>
            <p:spPr>
              <a:xfrm flipH="1" flipV="1">
                <a:off x="1214459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B8EC5A8-7721-2AF8-3BFA-2F8BE0A99C9B}"/>
                  </a:ext>
                </a:extLst>
              </p:cNvPr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E752E4B-99BD-5B11-2318-A85FAED9DAF7}"/>
                  </a:ext>
                </a:extLst>
              </p:cNvPr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1</a:t>
                </a:r>
              </a:p>
            </p:txBody>
          </p:sp>
        </p:grp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CCE4B26A-7682-428B-0434-8DB91B8380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9EEFF4D2-E525-73CB-5A69-EBC9E094B5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54FE4298-ECDB-B753-7BBC-8D79A328C5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151C9FD4-BC28-9180-3341-E2B7B933AE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901AB98-42A3-FD5B-56D7-C092E211F5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539F801-78ED-A0C9-08F0-910FC18BBB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BBD8788A-0C96-7D09-1FF2-4C93924F8F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1BB8F1E-3217-F150-62D2-EEA278FF73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Google Shape;41;p34">
            <a:extLst>
              <a:ext uri="{FF2B5EF4-FFF2-40B4-BE49-F238E27FC236}">
                <a16:creationId xmlns:a16="http://schemas.microsoft.com/office/drawing/2014/main" id="{E3954C36-904E-6D69-9144-2E3E073A1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43;p34">
            <a:extLst>
              <a:ext uri="{FF2B5EF4-FFF2-40B4-BE49-F238E27FC236}">
                <a16:creationId xmlns:a16="http://schemas.microsoft.com/office/drawing/2014/main" id="{BAF499E5-F9B4-A0F5-1073-9172AA9E013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1134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698BC06-4F16-71A4-2CC3-628F9B60DA91}"/>
              </a:ext>
            </a:extLst>
          </p:cNvPr>
          <p:cNvGrpSpPr/>
          <p:nvPr userDrawn="1"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2CC5DE-9276-3A39-0CB7-8B65350553E6}"/>
                </a:ext>
              </a:extLst>
            </p:cNvPr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06698E-1210-1851-91CD-3A3DB53D2E0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6895D0-3F5E-3627-440C-80BCFED0D385}"/>
              </a:ext>
            </a:extLst>
          </p:cNvPr>
          <p:cNvGrpSpPr/>
          <p:nvPr userDrawn="1"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074124-36F6-1591-CCCD-1BF11C1BA45D}"/>
                </a:ext>
              </a:extLst>
            </p:cNvPr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C137B8-8046-AC20-D992-D81F45C5F3C4}"/>
                </a:ext>
              </a:extLst>
            </p:cNvPr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1B143F-D2F2-B9B4-247C-20B9A2CD88BA}"/>
              </a:ext>
            </a:extLst>
          </p:cNvPr>
          <p:cNvGrpSpPr/>
          <p:nvPr userDrawn="1"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6B0F41-31BA-3943-2369-D066D6BA03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A7E539-92FA-DEDC-7284-041DC25FEF9C}"/>
                </a:ext>
              </a:extLst>
            </p:cNvPr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17E6B4-D461-29D0-907A-0BCC755F74D1}"/>
              </a:ext>
            </a:extLst>
          </p:cNvPr>
          <p:cNvGrpSpPr/>
          <p:nvPr userDrawn="1"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140D4B-81C7-6856-5783-593DFDDB3528}"/>
                </a:ext>
              </a:extLst>
            </p:cNvPr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E1251C-7610-D7C5-5326-47A58C159F0A}"/>
                </a:ext>
              </a:extLst>
            </p:cNvPr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DB1EE599-973D-7780-89F4-51874A711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D4476C2F-7460-35C8-5B24-4EC427A4C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A50A2CFC-25BC-09B6-2AA6-B181BF1F15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6CD6F715-0F24-7D64-0A85-C5F5B09749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4FE7C007-053C-2C96-B035-206B1CD443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</p:spPr>
        <p:txBody>
          <a:bodyPr lIns="90000"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DB8503D7-44C0-A64A-5A0D-1096BACCE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456D52B-A241-24C0-8A78-33C4C88BFB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4DC5EC46-A815-6A33-CC55-8E8A263B03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2E0D7C8-EB57-A380-99DD-37BD5FAB7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A8073B50-822C-33D5-9651-B80BB294749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9740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610C23B-8DB9-73BD-BA54-40FF78CBF887}"/>
              </a:ext>
            </a:extLst>
          </p:cNvPr>
          <p:cNvSpPr txBox="1">
            <a:spLocks/>
          </p:cNvSpPr>
          <p:nvPr userDrawn="1"/>
        </p:nvSpPr>
        <p:spPr>
          <a:xfrm>
            <a:off x="445780" y="1901300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Learning outcome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D723043D-7C63-1D16-6BA9-A490F9842634}"/>
              </a:ext>
            </a:extLst>
          </p:cNvPr>
          <p:cNvSpPr txBox="1">
            <a:spLocks/>
          </p:cNvSpPr>
          <p:nvPr userDrawn="1"/>
        </p:nvSpPr>
        <p:spPr>
          <a:xfrm>
            <a:off x="445779" y="237121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Task -1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45FB2EE-383C-BCCE-894A-28662C2F922A}"/>
              </a:ext>
            </a:extLst>
          </p:cNvPr>
          <p:cNvSpPr txBox="1">
            <a:spLocks/>
          </p:cNvSpPr>
          <p:nvPr userDrawn="1"/>
        </p:nvSpPr>
        <p:spPr>
          <a:xfrm>
            <a:off x="489450" y="1058210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462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610C23B-8DB9-73BD-BA54-40FF78CBF887}"/>
              </a:ext>
            </a:extLst>
          </p:cNvPr>
          <p:cNvSpPr txBox="1">
            <a:spLocks/>
          </p:cNvSpPr>
          <p:nvPr userDrawn="1"/>
        </p:nvSpPr>
        <p:spPr>
          <a:xfrm>
            <a:off x="445780" y="1901300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Task -5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D723043D-7C63-1D16-6BA9-A490F9842634}"/>
              </a:ext>
            </a:extLst>
          </p:cNvPr>
          <p:cNvSpPr txBox="1">
            <a:spLocks/>
          </p:cNvSpPr>
          <p:nvPr userDrawn="1"/>
        </p:nvSpPr>
        <p:spPr>
          <a:xfrm>
            <a:off x="445779" y="237121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Task -4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45FB2EE-383C-BCCE-894A-28662C2F922A}"/>
              </a:ext>
            </a:extLst>
          </p:cNvPr>
          <p:cNvSpPr txBox="1">
            <a:spLocks/>
          </p:cNvSpPr>
          <p:nvPr userDrawn="1"/>
        </p:nvSpPr>
        <p:spPr>
          <a:xfrm>
            <a:off x="489450" y="1058210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237578A2-1364-8F3F-19AE-08C7F8C8B2D7}"/>
              </a:ext>
            </a:extLst>
          </p:cNvPr>
          <p:cNvSpPr txBox="1">
            <a:spLocks/>
          </p:cNvSpPr>
          <p:nvPr userDrawn="1"/>
        </p:nvSpPr>
        <p:spPr>
          <a:xfrm>
            <a:off x="489450" y="2722389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0591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DB1EE599-973D-7780-89F4-51874A711D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Task -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A50A2CFC-25BC-09B6-2AA6-B181BF1F15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4FE7C007-053C-2C96-B035-206B1CD443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700" y="712431"/>
            <a:ext cx="2629745" cy="318677"/>
          </a:xfrm>
          <a:prstGeom prst="rect">
            <a:avLst/>
          </a:prstGeom>
        </p:spPr>
        <p:txBody>
          <a:bodyPr lIns="90000"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Evaluation Metric: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456D52B-A241-24C0-8A78-33C4C88BFB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11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E8AC57B9-1BC5-1C1F-C3E0-1A110CD5771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9;p36">
            <a:extLst>
              <a:ext uri="{FF2B5EF4-FFF2-40B4-BE49-F238E27FC236}">
                <a16:creationId xmlns:a16="http://schemas.microsoft.com/office/drawing/2014/main" id="{D80AFCFC-08F9-67D2-AB2D-5BEB5F526C4B}"/>
              </a:ext>
            </a:extLst>
          </p:cNvPr>
          <p:cNvGrpSpPr/>
          <p:nvPr userDrawn="1"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8" name="Google Shape;60;p36">
              <a:extLst>
                <a:ext uri="{FF2B5EF4-FFF2-40B4-BE49-F238E27FC236}">
                  <a16:creationId xmlns:a16="http://schemas.microsoft.com/office/drawing/2014/main" id="{0DE1EBFD-E538-6138-2F4F-F707EDE54C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61;p36">
              <a:extLst>
                <a:ext uri="{FF2B5EF4-FFF2-40B4-BE49-F238E27FC236}">
                  <a16:creationId xmlns:a16="http://schemas.microsoft.com/office/drawing/2014/main" id="{B1A6DB69-41F1-1A70-1537-9FF27E7F50B6}"/>
                </a:ext>
              </a:extLst>
            </p:cNvPr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2;p36">
              <a:extLst>
                <a:ext uri="{FF2B5EF4-FFF2-40B4-BE49-F238E27FC236}">
                  <a16:creationId xmlns:a16="http://schemas.microsoft.com/office/drawing/2014/main" id="{2CE56D07-F7C6-BB91-6BFD-9DA0950DE0A0}"/>
                </a:ext>
              </a:extLst>
            </p:cNvPr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3;p36">
              <a:extLst>
                <a:ext uri="{FF2B5EF4-FFF2-40B4-BE49-F238E27FC236}">
                  <a16:creationId xmlns:a16="http://schemas.microsoft.com/office/drawing/2014/main" id="{CF7967C8-5425-59A5-CBE0-6B8886F944AF}"/>
                </a:ext>
              </a:extLst>
            </p:cNvPr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4;p36">
              <a:extLst>
                <a:ext uri="{FF2B5EF4-FFF2-40B4-BE49-F238E27FC236}">
                  <a16:creationId xmlns:a16="http://schemas.microsoft.com/office/drawing/2014/main" id="{341C3628-DB21-3EEF-9D13-C8B47A5E8ED3}"/>
                </a:ext>
              </a:extLst>
            </p:cNvPr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8947BD1-35D4-01BF-D8C5-3B5D7C507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9CD06B5C-D90A-EE81-A6C7-B225328DB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C55A896F-2F78-1A21-E7B7-A532ED02A2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FF088FE6-169A-213E-9DA3-0BA86D017C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id="{804DABF3-4276-F455-FE29-6F32ABE516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id="{A7BBD8CD-0F64-68E8-94A3-64A6B372E64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241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C6CE4F87-4378-B0C1-0EDA-3EAC9471B27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36">
            <a:extLst>
              <a:ext uri="{FF2B5EF4-FFF2-40B4-BE49-F238E27FC236}">
                <a16:creationId xmlns:a16="http://schemas.microsoft.com/office/drawing/2014/main" id="{6E3FE8CD-AB1C-C202-AC0B-FCD8BA80FEA6}"/>
              </a:ext>
            </a:extLst>
          </p:cNvPr>
          <p:cNvSpPr/>
          <p:nvPr userDrawn="1"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5;p36">
            <a:extLst>
              <a:ext uri="{FF2B5EF4-FFF2-40B4-BE49-F238E27FC236}">
                <a16:creationId xmlns:a16="http://schemas.microsoft.com/office/drawing/2014/main" id="{7E7B1568-A69F-7ED9-B6C3-2A4229091794}"/>
              </a:ext>
            </a:extLst>
          </p:cNvPr>
          <p:cNvSpPr/>
          <p:nvPr userDrawn="1"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tx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6;p36">
            <a:extLst>
              <a:ext uri="{FF2B5EF4-FFF2-40B4-BE49-F238E27FC236}">
                <a16:creationId xmlns:a16="http://schemas.microsoft.com/office/drawing/2014/main" id="{34035E2A-5E8E-34D2-B898-C24A0912298E}"/>
              </a:ext>
            </a:extLst>
          </p:cNvPr>
          <p:cNvSpPr/>
          <p:nvPr userDrawn="1"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tx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7;p36">
            <a:extLst>
              <a:ext uri="{FF2B5EF4-FFF2-40B4-BE49-F238E27FC236}">
                <a16:creationId xmlns:a16="http://schemas.microsoft.com/office/drawing/2014/main" id="{BE83C34A-5924-2D31-06F3-3D68557F1FDA}"/>
              </a:ext>
            </a:extLst>
          </p:cNvPr>
          <p:cNvSpPr/>
          <p:nvPr userDrawn="1"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6;p36">
            <a:extLst>
              <a:ext uri="{FF2B5EF4-FFF2-40B4-BE49-F238E27FC236}">
                <a16:creationId xmlns:a16="http://schemas.microsoft.com/office/drawing/2014/main" id="{119D1225-56AA-612F-E00C-CA5A89D3F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68;p36">
            <a:extLst>
              <a:ext uri="{FF2B5EF4-FFF2-40B4-BE49-F238E27FC236}">
                <a16:creationId xmlns:a16="http://schemas.microsoft.com/office/drawing/2014/main" id="{01411254-0402-CB5B-E8E4-E9119B6F6D7E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70;p36">
            <a:extLst>
              <a:ext uri="{FF2B5EF4-FFF2-40B4-BE49-F238E27FC236}">
                <a16:creationId xmlns:a16="http://schemas.microsoft.com/office/drawing/2014/main" id="{66D2AD14-B731-74D0-C25F-5B8DE56F6D3A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72;p36">
            <a:extLst>
              <a:ext uri="{FF2B5EF4-FFF2-40B4-BE49-F238E27FC236}">
                <a16:creationId xmlns:a16="http://schemas.microsoft.com/office/drawing/2014/main" id="{506EF036-6A99-F9E7-E6CD-62AE99F86E52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65;p36">
            <a:extLst>
              <a:ext uri="{FF2B5EF4-FFF2-40B4-BE49-F238E27FC236}">
                <a16:creationId xmlns:a16="http://schemas.microsoft.com/office/drawing/2014/main" id="{AA9BF354-E48E-2A2F-DDB4-1A5AD498219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3" name="Google Shape;67;p36">
            <a:extLst>
              <a:ext uri="{FF2B5EF4-FFF2-40B4-BE49-F238E27FC236}">
                <a16:creationId xmlns:a16="http://schemas.microsoft.com/office/drawing/2014/main" id="{E24240C7-E82C-7BB3-2A9B-FC78093929BB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4" name="Google Shape;69;p36">
            <a:extLst>
              <a:ext uri="{FF2B5EF4-FFF2-40B4-BE49-F238E27FC236}">
                <a16:creationId xmlns:a16="http://schemas.microsoft.com/office/drawing/2014/main" id="{B3429AE6-3345-0E00-CD95-3DD603479755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5" name="Google Shape;71;p36">
            <a:extLst>
              <a:ext uri="{FF2B5EF4-FFF2-40B4-BE49-F238E27FC236}">
                <a16:creationId xmlns:a16="http://schemas.microsoft.com/office/drawing/2014/main" id="{B011681B-134E-C537-23A9-33F19FD32FB7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81D67209-C99E-69BD-42C5-C0209F9C25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407C874-2B1A-1FA2-BB56-DD42F4E2068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86887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280D4279-7DA5-B323-361D-7B11D261EE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7DC121E4-289A-D860-192B-F8472A0EDE6C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4314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Infographics 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4;p55">
            <a:extLst>
              <a:ext uri="{FF2B5EF4-FFF2-40B4-BE49-F238E27FC236}">
                <a16:creationId xmlns:a16="http://schemas.microsoft.com/office/drawing/2014/main" id="{B405218E-8D16-647E-6AF0-945515E74FBA}"/>
              </a:ext>
            </a:extLst>
          </p:cNvPr>
          <p:cNvGrpSpPr/>
          <p:nvPr userDrawn="1"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3" name="Google Shape;355;p55">
              <a:extLst>
                <a:ext uri="{FF2B5EF4-FFF2-40B4-BE49-F238E27FC236}">
                  <a16:creationId xmlns:a16="http://schemas.microsoft.com/office/drawing/2014/main" id="{E319B3AB-19A7-0EF3-C542-29C3E7638252}"/>
                </a:ext>
              </a:extLst>
            </p:cNvPr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56;p55">
              <a:extLst>
                <a:ext uri="{FF2B5EF4-FFF2-40B4-BE49-F238E27FC236}">
                  <a16:creationId xmlns:a16="http://schemas.microsoft.com/office/drawing/2014/main" id="{8B3761FE-4B64-9918-ADCD-466C7EBD40AD}"/>
                </a:ext>
              </a:extLst>
            </p:cNvPr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  <p:sp>
          <p:nvSpPr>
            <p:cNvPr id="5" name="Google Shape;357;p55">
              <a:extLst>
                <a:ext uri="{FF2B5EF4-FFF2-40B4-BE49-F238E27FC236}">
                  <a16:creationId xmlns:a16="http://schemas.microsoft.com/office/drawing/2014/main" id="{08C6FDB7-A752-7EC8-5FEA-DEB15223D2FA}"/>
                </a:ext>
              </a:extLst>
            </p:cNvPr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58;p55">
              <a:extLst>
                <a:ext uri="{FF2B5EF4-FFF2-40B4-BE49-F238E27FC236}">
                  <a16:creationId xmlns:a16="http://schemas.microsoft.com/office/drawing/2014/main" id="{E39F00C5-4C90-B9D2-E2B6-3CBE2EDB82D0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ublic Sans" pitchFamily="2" charset="77"/>
              </a:endParaRPr>
            </a:p>
          </p:txBody>
        </p:sp>
        <p:sp>
          <p:nvSpPr>
            <p:cNvPr id="7" name="Google Shape;359;p55">
              <a:extLst>
                <a:ext uri="{FF2B5EF4-FFF2-40B4-BE49-F238E27FC236}">
                  <a16:creationId xmlns:a16="http://schemas.microsoft.com/office/drawing/2014/main" id="{01D34FF6-A37A-1CFD-4EE8-FA1C174ABACA}"/>
                </a:ext>
              </a:extLst>
            </p:cNvPr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</p:grpSp>
      <p:sp>
        <p:nvSpPr>
          <p:cNvPr id="8" name="Google Shape;360;p55">
            <a:extLst>
              <a:ext uri="{FF2B5EF4-FFF2-40B4-BE49-F238E27FC236}">
                <a16:creationId xmlns:a16="http://schemas.microsoft.com/office/drawing/2014/main" id="{55428144-A96A-2222-35C7-FE20E3AF8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361;p55">
            <a:extLst>
              <a:ext uri="{FF2B5EF4-FFF2-40B4-BE49-F238E27FC236}">
                <a16:creationId xmlns:a16="http://schemas.microsoft.com/office/drawing/2014/main" id="{117A1435-E50D-7ADC-FAC2-0BBCB05E32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" name="Google Shape;362;p55">
            <a:extLst>
              <a:ext uri="{FF2B5EF4-FFF2-40B4-BE49-F238E27FC236}">
                <a16:creationId xmlns:a16="http://schemas.microsoft.com/office/drawing/2014/main" id="{E4E7DE6B-5B1F-7556-6AA4-9425E494453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363;p55">
            <a:extLst>
              <a:ext uri="{FF2B5EF4-FFF2-40B4-BE49-F238E27FC236}">
                <a16:creationId xmlns:a16="http://schemas.microsoft.com/office/drawing/2014/main" id="{4A6C77E4-2AEC-250C-50AD-5EDC561403E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364;p55">
            <a:extLst>
              <a:ext uri="{FF2B5EF4-FFF2-40B4-BE49-F238E27FC236}">
                <a16:creationId xmlns:a16="http://schemas.microsoft.com/office/drawing/2014/main" id="{D05C31AE-A445-49AB-D0BE-0D854BDD48F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365;p55">
            <a:extLst>
              <a:ext uri="{FF2B5EF4-FFF2-40B4-BE49-F238E27FC236}">
                <a16:creationId xmlns:a16="http://schemas.microsoft.com/office/drawing/2014/main" id="{B646D77D-1199-C8F4-5EEE-672A777D660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366;p55">
            <a:extLst>
              <a:ext uri="{FF2B5EF4-FFF2-40B4-BE49-F238E27FC236}">
                <a16:creationId xmlns:a16="http://schemas.microsoft.com/office/drawing/2014/main" id="{45B332AF-E048-7C7C-5485-E4CB9045CB72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367;p55">
            <a:extLst>
              <a:ext uri="{FF2B5EF4-FFF2-40B4-BE49-F238E27FC236}">
                <a16:creationId xmlns:a16="http://schemas.microsoft.com/office/drawing/2014/main" id="{77526000-E0B5-F9DC-D3FE-83B79854D79E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368;p55">
            <a:extLst>
              <a:ext uri="{FF2B5EF4-FFF2-40B4-BE49-F238E27FC236}">
                <a16:creationId xmlns:a16="http://schemas.microsoft.com/office/drawing/2014/main" id="{769A212C-726E-BFE4-DAFC-831EB9D039D8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361;p55">
            <a:extLst>
              <a:ext uri="{FF2B5EF4-FFF2-40B4-BE49-F238E27FC236}">
                <a16:creationId xmlns:a16="http://schemas.microsoft.com/office/drawing/2014/main" id="{0D8D745B-C32D-F322-6C4C-69852093118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  <a:endParaRPr dirty="0"/>
          </a:p>
        </p:txBody>
      </p:sp>
      <p:sp>
        <p:nvSpPr>
          <p:cNvPr id="18" name="Google Shape;361;p55">
            <a:extLst>
              <a:ext uri="{FF2B5EF4-FFF2-40B4-BE49-F238E27FC236}">
                <a16:creationId xmlns:a16="http://schemas.microsoft.com/office/drawing/2014/main" id="{3AF80A99-7CBA-D3FA-00D9-D2D4918B2BA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19" name="Google Shape;361;p55">
            <a:extLst>
              <a:ext uri="{FF2B5EF4-FFF2-40B4-BE49-F238E27FC236}">
                <a16:creationId xmlns:a16="http://schemas.microsoft.com/office/drawing/2014/main" id="{9BAA8336-4E13-13FD-8362-023F2CE23FE4}"/>
              </a:ext>
            </a:extLst>
          </p:cNvPr>
          <p:cNvSpPr txBox="1">
            <a:spLocks noGrp="1"/>
          </p:cNvSpPr>
          <p:nvPr>
            <p:ph type="body" idx="12" hasCustomPrompt="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0" name="Google Shape;361;p55">
            <a:extLst>
              <a:ext uri="{FF2B5EF4-FFF2-40B4-BE49-F238E27FC236}">
                <a16:creationId xmlns:a16="http://schemas.microsoft.com/office/drawing/2014/main" id="{D75AA32E-168C-DEE4-408C-CA0B2EF084F4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23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D9D62CE-670F-9D25-55B2-409727EA322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;p32">
            <a:extLst>
              <a:ext uri="{FF2B5EF4-FFF2-40B4-BE49-F238E27FC236}">
                <a16:creationId xmlns:a16="http://schemas.microsoft.com/office/drawing/2014/main" id="{4EEFB147-C61E-9F5C-DBBE-AB6119D612E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887813EA-388D-06FE-A793-F57D8ECCE4E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id="{05B09541-94F6-299A-599B-C266516AD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id="{D1B2CD54-3DC7-593F-7BCF-95568F3BDFD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28222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4;p55">
            <a:extLst>
              <a:ext uri="{FF2B5EF4-FFF2-40B4-BE49-F238E27FC236}">
                <a16:creationId xmlns:a16="http://schemas.microsoft.com/office/drawing/2014/main" id="{B405218E-8D16-647E-6AF0-945515E74FBA}"/>
              </a:ext>
            </a:extLst>
          </p:cNvPr>
          <p:cNvGrpSpPr/>
          <p:nvPr userDrawn="1"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3" name="Google Shape;355;p55">
              <a:extLst>
                <a:ext uri="{FF2B5EF4-FFF2-40B4-BE49-F238E27FC236}">
                  <a16:creationId xmlns:a16="http://schemas.microsoft.com/office/drawing/2014/main" id="{E319B3AB-19A7-0EF3-C542-29C3E7638252}"/>
                </a:ext>
              </a:extLst>
            </p:cNvPr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56;p55">
              <a:extLst>
                <a:ext uri="{FF2B5EF4-FFF2-40B4-BE49-F238E27FC236}">
                  <a16:creationId xmlns:a16="http://schemas.microsoft.com/office/drawing/2014/main" id="{8B3761FE-4B64-9918-ADCD-466C7EBD40AD}"/>
                </a:ext>
              </a:extLst>
            </p:cNvPr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  <p:sp>
          <p:nvSpPr>
            <p:cNvPr id="5" name="Google Shape;357;p55">
              <a:extLst>
                <a:ext uri="{FF2B5EF4-FFF2-40B4-BE49-F238E27FC236}">
                  <a16:creationId xmlns:a16="http://schemas.microsoft.com/office/drawing/2014/main" id="{08C6FDB7-A752-7EC8-5FEA-DEB15223D2FA}"/>
                </a:ext>
              </a:extLst>
            </p:cNvPr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58;p55">
              <a:extLst>
                <a:ext uri="{FF2B5EF4-FFF2-40B4-BE49-F238E27FC236}">
                  <a16:creationId xmlns:a16="http://schemas.microsoft.com/office/drawing/2014/main" id="{E39F00C5-4C90-B9D2-E2B6-3CBE2EDB82D0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ublic Sans" pitchFamily="2" charset="77"/>
              </a:endParaRPr>
            </a:p>
          </p:txBody>
        </p:sp>
        <p:sp>
          <p:nvSpPr>
            <p:cNvPr id="7" name="Google Shape;359;p55">
              <a:extLst>
                <a:ext uri="{FF2B5EF4-FFF2-40B4-BE49-F238E27FC236}">
                  <a16:creationId xmlns:a16="http://schemas.microsoft.com/office/drawing/2014/main" id="{01D34FF6-A37A-1CFD-4EE8-FA1C174ABACA}"/>
                </a:ext>
              </a:extLst>
            </p:cNvPr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</p:grpSp>
      <p:sp>
        <p:nvSpPr>
          <p:cNvPr id="8" name="Google Shape;360;p55">
            <a:extLst>
              <a:ext uri="{FF2B5EF4-FFF2-40B4-BE49-F238E27FC236}">
                <a16:creationId xmlns:a16="http://schemas.microsoft.com/office/drawing/2014/main" id="{55428144-A96A-2222-35C7-FE20E3AF8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361;p55">
            <a:extLst>
              <a:ext uri="{FF2B5EF4-FFF2-40B4-BE49-F238E27FC236}">
                <a16:creationId xmlns:a16="http://schemas.microsoft.com/office/drawing/2014/main" id="{117A1435-E50D-7ADC-FAC2-0BBCB05E32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" name="Google Shape;362;p55">
            <a:extLst>
              <a:ext uri="{FF2B5EF4-FFF2-40B4-BE49-F238E27FC236}">
                <a16:creationId xmlns:a16="http://schemas.microsoft.com/office/drawing/2014/main" id="{E4E7DE6B-5B1F-7556-6AA4-9425E494453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363;p55">
            <a:extLst>
              <a:ext uri="{FF2B5EF4-FFF2-40B4-BE49-F238E27FC236}">
                <a16:creationId xmlns:a16="http://schemas.microsoft.com/office/drawing/2014/main" id="{4A6C77E4-2AEC-250C-50AD-5EDC561403E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364;p55">
            <a:extLst>
              <a:ext uri="{FF2B5EF4-FFF2-40B4-BE49-F238E27FC236}">
                <a16:creationId xmlns:a16="http://schemas.microsoft.com/office/drawing/2014/main" id="{D05C31AE-A445-49AB-D0BE-0D854BDD48F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365;p55">
            <a:extLst>
              <a:ext uri="{FF2B5EF4-FFF2-40B4-BE49-F238E27FC236}">
                <a16:creationId xmlns:a16="http://schemas.microsoft.com/office/drawing/2014/main" id="{B646D77D-1199-C8F4-5EEE-672A777D660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366;p55">
            <a:extLst>
              <a:ext uri="{FF2B5EF4-FFF2-40B4-BE49-F238E27FC236}">
                <a16:creationId xmlns:a16="http://schemas.microsoft.com/office/drawing/2014/main" id="{45B332AF-E048-7C7C-5485-E4CB9045CB72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367;p55">
            <a:extLst>
              <a:ext uri="{FF2B5EF4-FFF2-40B4-BE49-F238E27FC236}">
                <a16:creationId xmlns:a16="http://schemas.microsoft.com/office/drawing/2014/main" id="{77526000-E0B5-F9DC-D3FE-83B79854D79E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368;p55">
            <a:extLst>
              <a:ext uri="{FF2B5EF4-FFF2-40B4-BE49-F238E27FC236}">
                <a16:creationId xmlns:a16="http://schemas.microsoft.com/office/drawing/2014/main" id="{769A212C-726E-BFE4-DAFC-831EB9D039D8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361;p55">
            <a:extLst>
              <a:ext uri="{FF2B5EF4-FFF2-40B4-BE49-F238E27FC236}">
                <a16:creationId xmlns:a16="http://schemas.microsoft.com/office/drawing/2014/main" id="{0D8D745B-C32D-F322-6C4C-69852093118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  <a:endParaRPr dirty="0"/>
          </a:p>
        </p:txBody>
      </p:sp>
      <p:sp>
        <p:nvSpPr>
          <p:cNvPr id="18" name="Google Shape;361;p55">
            <a:extLst>
              <a:ext uri="{FF2B5EF4-FFF2-40B4-BE49-F238E27FC236}">
                <a16:creationId xmlns:a16="http://schemas.microsoft.com/office/drawing/2014/main" id="{3AF80A99-7CBA-D3FA-00D9-D2D4918B2BA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19" name="Google Shape;361;p55">
            <a:extLst>
              <a:ext uri="{FF2B5EF4-FFF2-40B4-BE49-F238E27FC236}">
                <a16:creationId xmlns:a16="http://schemas.microsoft.com/office/drawing/2014/main" id="{9BAA8336-4E13-13FD-8362-023F2CE23FE4}"/>
              </a:ext>
            </a:extLst>
          </p:cNvPr>
          <p:cNvSpPr txBox="1">
            <a:spLocks noGrp="1"/>
          </p:cNvSpPr>
          <p:nvPr>
            <p:ph type="body" idx="12" hasCustomPrompt="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0" name="Google Shape;361;p55">
            <a:extLst>
              <a:ext uri="{FF2B5EF4-FFF2-40B4-BE49-F238E27FC236}">
                <a16:creationId xmlns:a16="http://schemas.microsoft.com/office/drawing/2014/main" id="{D75AA32E-168C-DEE4-408C-CA0B2EF084F4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330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id="{EF9EC444-9608-BC0D-7C94-03B0F674AAE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220;p68">
            <a:extLst>
              <a:ext uri="{FF2B5EF4-FFF2-40B4-BE49-F238E27FC236}">
                <a16:creationId xmlns:a16="http://schemas.microsoft.com/office/drawing/2014/main" id="{D9057052-F2B1-9D2B-9E33-A98D90B86E56}"/>
              </a:ext>
            </a:extLst>
          </p:cNvPr>
          <p:cNvGrpSpPr/>
          <p:nvPr userDrawn="1"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" name="Google Shape;221;p68">
              <a:extLst>
                <a:ext uri="{FF2B5EF4-FFF2-40B4-BE49-F238E27FC236}">
                  <a16:creationId xmlns:a16="http://schemas.microsoft.com/office/drawing/2014/main" id="{9D707C6D-7CDF-201D-D03C-13D5ED245B48}"/>
                </a:ext>
              </a:extLst>
            </p:cNvPr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Google Shape;222;p68">
              <a:extLst>
                <a:ext uri="{FF2B5EF4-FFF2-40B4-BE49-F238E27FC236}">
                  <a16:creationId xmlns:a16="http://schemas.microsoft.com/office/drawing/2014/main" id="{3B7AEC29-14E5-2D76-9E85-931A7610F829}"/>
                </a:ext>
              </a:extLst>
            </p:cNvPr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24;p68">
              <a:extLst>
                <a:ext uri="{FF2B5EF4-FFF2-40B4-BE49-F238E27FC236}">
                  <a16:creationId xmlns:a16="http://schemas.microsoft.com/office/drawing/2014/main" id="{B4E284A1-DC61-523F-22EE-A2ACA58EFCD6}"/>
                </a:ext>
              </a:extLst>
            </p:cNvPr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" name="Google Shape;225;p68">
              <a:extLst>
                <a:ext uri="{FF2B5EF4-FFF2-40B4-BE49-F238E27FC236}">
                  <a16:creationId xmlns:a16="http://schemas.microsoft.com/office/drawing/2014/main" id="{9614D3E9-C717-1A38-C740-372F43C6523D}"/>
                </a:ext>
              </a:extLst>
            </p:cNvPr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" name="Google Shape;223;p68">
              <a:extLst>
                <a:ext uri="{FF2B5EF4-FFF2-40B4-BE49-F238E27FC236}">
                  <a16:creationId xmlns:a16="http://schemas.microsoft.com/office/drawing/2014/main" id="{5F54B26C-394F-708F-B618-360A64211311}"/>
                </a:ext>
              </a:extLst>
            </p:cNvPr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" name="Google Shape;226;p68">
              <a:extLst>
                <a:ext uri="{FF2B5EF4-FFF2-40B4-BE49-F238E27FC236}">
                  <a16:creationId xmlns:a16="http://schemas.microsoft.com/office/drawing/2014/main" id="{1501F924-B843-3B8B-20C2-9BDAA5B4E945}"/>
                </a:ext>
              </a:extLst>
            </p:cNvPr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" name="Google Shape;227;p68">
            <a:extLst>
              <a:ext uri="{FF2B5EF4-FFF2-40B4-BE49-F238E27FC236}">
                <a16:creationId xmlns:a16="http://schemas.microsoft.com/office/drawing/2014/main" id="{38BBFE5D-F159-B2B7-4B82-C3D63761C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228;p68">
            <a:extLst>
              <a:ext uri="{FF2B5EF4-FFF2-40B4-BE49-F238E27FC236}">
                <a16:creationId xmlns:a16="http://schemas.microsoft.com/office/drawing/2014/main" id="{593D1AC5-DF7D-1074-49EF-E079B836247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229;p68">
            <a:extLst>
              <a:ext uri="{FF2B5EF4-FFF2-40B4-BE49-F238E27FC236}">
                <a16:creationId xmlns:a16="http://schemas.microsoft.com/office/drawing/2014/main" id="{71A06CD3-A1D7-BF32-76AA-77B05F3587C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230;p68">
            <a:extLst>
              <a:ext uri="{FF2B5EF4-FFF2-40B4-BE49-F238E27FC236}">
                <a16:creationId xmlns:a16="http://schemas.microsoft.com/office/drawing/2014/main" id="{3AD48A7E-C38E-017E-2078-4545C67EC4F7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Google Shape;41;p34">
            <a:extLst>
              <a:ext uri="{FF2B5EF4-FFF2-40B4-BE49-F238E27FC236}">
                <a16:creationId xmlns:a16="http://schemas.microsoft.com/office/drawing/2014/main" id="{25D9ED9A-D57D-23D9-7DBC-C77404148C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43;p34">
            <a:extLst>
              <a:ext uri="{FF2B5EF4-FFF2-40B4-BE49-F238E27FC236}">
                <a16:creationId xmlns:a16="http://schemas.microsoft.com/office/drawing/2014/main" id="{B39A0886-D81B-47A4-3EA9-89623B13794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93262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id="{9825E552-91A0-B702-F091-42B121AE1E3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220;p68">
            <a:extLst>
              <a:ext uri="{FF2B5EF4-FFF2-40B4-BE49-F238E27FC236}">
                <a16:creationId xmlns:a16="http://schemas.microsoft.com/office/drawing/2014/main" id="{D9057052-F2B1-9D2B-9E33-A98D90B86E56}"/>
              </a:ext>
            </a:extLst>
          </p:cNvPr>
          <p:cNvGrpSpPr/>
          <p:nvPr userDrawn="1"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" name="Google Shape;221;p68">
              <a:extLst>
                <a:ext uri="{FF2B5EF4-FFF2-40B4-BE49-F238E27FC236}">
                  <a16:creationId xmlns:a16="http://schemas.microsoft.com/office/drawing/2014/main" id="{9D707C6D-7CDF-201D-D03C-13D5ED245B48}"/>
                </a:ext>
              </a:extLst>
            </p:cNvPr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Google Shape;222;p68">
              <a:extLst>
                <a:ext uri="{FF2B5EF4-FFF2-40B4-BE49-F238E27FC236}">
                  <a16:creationId xmlns:a16="http://schemas.microsoft.com/office/drawing/2014/main" id="{3B7AEC29-14E5-2D76-9E85-931A7610F829}"/>
                </a:ext>
              </a:extLst>
            </p:cNvPr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24;p68">
              <a:extLst>
                <a:ext uri="{FF2B5EF4-FFF2-40B4-BE49-F238E27FC236}">
                  <a16:creationId xmlns:a16="http://schemas.microsoft.com/office/drawing/2014/main" id="{B4E284A1-DC61-523F-22EE-A2ACA58EFCD6}"/>
                </a:ext>
              </a:extLst>
            </p:cNvPr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" name="Google Shape;225;p68">
              <a:extLst>
                <a:ext uri="{FF2B5EF4-FFF2-40B4-BE49-F238E27FC236}">
                  <a16:creationId xmlns:a16="http://schemas.microsoft.com/office/drawing/2014/main" id="{9614D3E9-C717-1A38-C740-372F43C6523D}"/>
                </a:ext>
              </a:extLst>
            </p:cNvPr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" name="Google Shape;223;p68">
              <a:extLst>
                <a:ext uri="{FF2B5EF4-FFF2-40B4-BE49-F238E27FC236}">
                  <a16:creationId xmlns:a16="http://schemas.microsoft.com/office/drawing/2014/main" id="{5F54B26C-394F-708F-B618-360A64211311}"/>
                </a:ext>
              </a:extLst>
            </p:cNvPr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" name="Google Shape;226;p68">
              <a:extLst>
                <a:ext uri="{FF2B5EF4-FFF2-40B4-BE49-F238E27FC236}">
                  <a16:creationId xmlns:a16="http://schemas.microsoft.com/office/drawing/2014/main" id="{1501F924-B843-3B8B-20C2-9BDAA5B4E945}"/>
                </a:ext>
              </a:extLst>
            </p:cNvPr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" name="Google Shape;227;p68">
            <a:extLst>
              <a:ext uri="{FF2B5EF4-FFF2-40B4-BE49-F238E27FC236}">
                <a16:creationId xmlns:a16="http://schemas.microsoft.com/office/drawing/2014/main" id="{234B59FE-F6AA-E395-3E6C-E1BD5D388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228;p68">
            <a:extLst>
              <a:ext uri="{FF2B5EF4-FFF2-40B4-BE49-F238E27FC236}">
                <a16:creationId xmlns:a16="http://schemas.microsoft.com/office/drawing/2014/main" id="{C287F682-6067-66C8-E031-FCDC6E449F4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229;p68">
            <a:extLst>
              <a:ext uri="{FF2B5EF4-FFF2-40B4-BE49-F238E27FC236}">
                <a16:creationId xmlns:a16="http://schemas.microsoft.com/office/drawing/2014/main" id="{527ABD3A-1381-FBD8-FF3F-B8C379F38E7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230;p68">
            <a:extLst>
              <a:ext uri="{FF2B5EF4-FFF2-40B4-BE49-F238E27FC236}">
                <a16:creationId xmlns:a16="http://schemas.microsoft.com/office/drawing/2014/main" id="{DBD4F97A-5AAA-17B7-3478-4083D52A21AF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Google Shape;41;p34">
            <a:extLst>
              <a:ext uri="{FF2B5EF4-FFF2-40B4-BE49-F238E27FC236}">
                <a16:creationId xmlns:a16="http://schemas.microsoft.com/office/drawing/2014/main" id="{520CB6E5-9812-1F63-662E-15C940BC1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43;p34">
            <a:extLst>
              <a:ext uri="{FF2B5EF4-FFF2-40B4-BE49-F238E27FC236}">
                <a16:creationId xmlns:a16="http://schemas.microsoft.com/office/drawing/2014/main" id="{06DB4B5E-BFCE-9A5A-00D2-4450273CBC1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95913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8FDF8-33EF-80CC-243F-93779C71C3BD}"/>
              </a:ext>
            </a:extLst>
          </p:cNvPr>
          <p:cNvGrpSpPr/>
          <p:nvPr/>
        </p:nvGrpSpPr>
        <p:grpSpPr>
          <a:xfrm>
            <a:off x="939787" y="2252013"/>
            <a:ext cx="281352" cy="588192"/>
            <a:chOff x="1482928" y="1706140"/>
            <a:chExt cx="396240" cy="8283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FADC6A-D63F-556B-8553-B9E4C339EFA7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E68C78-99A6-0819-AFA2-60D9EB15ED06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B4B20-B470-73A2-78CF-AF0F4584CBC6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89AAEB-2C66-2323-BBFC-B1317D0C567D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A0BDA0-8E3B-079C-A190-43E6ABCFEA3B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EFE92BD-6420-6316-CC09-2CE2F38FC4BE}"/>
              </a:ext>
            </a:extLst>
          </p:cNvPr>
          <p:cNvGrpSpPr/>
          <p:nvPr userDrawn="1"/>
        </p:nvGrpSpPr>
        <p:grpSpPr>
          <a:xfrm>
            <a:off x="2680811" y="2252013"/>
            <a:ext cx="281352" cy="588192"/>
            <a:chOff x="1482928" y="1706140"/>
            <a:chExt cx="396240" cy="82837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00DD6E-AE0A-F482-69D1-A2264A8ADEC2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9404A4D-B96A-84DA-624F-8C8E03E849B2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0A473E6-BAFD-4B5B-5383-9F472283BD03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3D6A4C9-A576-4E2D-08A2-DC7ED22895E2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3C41058-58D2-7B02-8794-C1E0B8BAFACA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BAF5E2-34F0-0B88-D712-70EFA4E11A1A}"/>
              </a:ext>
            </a:extLst>
          </p:cNvPr>
          <p:cNvGrpSpPr/>
          <p:nvPr userDrawn="1"/>
        </p:nvGrpSpPr>
        <p:grpSpPr>
          <a:xfrm>
            <a:off x="4421835" y="2252013"/>
            <a:ext cx="281352" cy="588192"/>
            <a:chOff x="1482928" y="1706140"/>
            <a:chExt cx="396240" cy="82837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73C76B-0D69-DD79-46AA-58E8D1F2F1F3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97F7F3B-8F66-2C06-08D7-20911ABDB9B3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0F0B72E-1812-61E5-2229-63F25BE9EE92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8010848-5DDF-7979-63BD-201FC76A55CF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5EDFFDF-8321-64CC-C419-32603F9C8256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5F33CE8-BFE3-B6FE-EAB1-4FA7B84B31F0}"/>
              </a:ext>
            </a:extLst>
          </p:cNvPr>
          <p:cNvGrpSpPr/>
          <p:nvPr userDrawn="1"/>
        </p:nvGrpSpPr>
        <p:grpSpPr>
          <a:xfrm>
            <a:off x="6162859" y="2252013"/>
            <a:ext cx="281352" cy="588192"/>
            <a:chOff x="1482928" y="1706140"/>
            <a:chExt cx="396240" cy="82837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E93876A-3BDD-5637-941F-B2D06FD27713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8679792-A846-38E2-EFDD-5B560300DD13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BC6C77E-2A4F-05A3-0E43-CF1CDD921CE4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4BAB47-46F1-7F5C-C0C2-F233066317BE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1C55EC1-0BA3-EE9E-7087-7DF74A31DB5B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B6AA54-983C-24BA-F51F-10141369484F}"/>
              </a:ext>
            </a:extLst>
          </p:cNvPr>
          <p:cNvGrpSpPr/>
          <p:nvPr userDrawn="1"/>
        </p:nvGrpSpPr>
        <p:grpSpPr>
          <a:xfrm>
            <a:off x="7903884" y="2252013"/>
            <a:ext cx="281352" cy="588192"/>
            <a:chOff x="1482928" y="1706140"/>
            <a:chExt cx="396240" cy="82837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A8D3AC2-E51E-6D84-B653-A9B670C7D129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1FAB1F3-F72B-6FCA-E1BF-B9BC3C838F20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190E08E-F502-4224-75DF-B1982F676B6A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169EB9A-67E5-AF8F-42A3-FCD7E738D835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F02AED-5138-820D-FADC-6D37D3869E97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A0D1BB5E-443A-2A78-C6E9-16A0076A8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70F0F4CC-DF7E-AD63-3F21-A9BFA897D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FB3FEDC1-1B95-ADE0-E9D6-32655612A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id="{EDAAA2E0-78EE-3818-0F25-753C78E8CA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id="{00252F8C-943C-934B-A893-2A56C0B55B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27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15623B-6970-5C68-F929-0F932A9F162E}"/>
              </a:ext>
            </a:extLst>
          </p:cNvPr>
          <p:cNvGrpSpPr/>
          <p:nvPr userDrawn="1"/>
        </p:nvGrpSpPr>
        <p:grpSpPr>
          <a:xfrm>
            <a:off x="939787" y="2252013"/>
            <a:ext cx="7245449" cy="588192"/>
            <a:chOff x="939787" y="2277651"/>
            <a:chExt cx="7245449" cy="5881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B8FDF8-33EF-80CC-243F-93779C71C3BD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7FADC6A-D63F-556B-8553-B9E4C339EFA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DE68C78-99A6-0819-AFA2-60D9EB15ED06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B4B20-B470-73A2-78CF-AF0F4584CBC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89AAEB-2C66-2323-BBFC-B1317D0C56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A0BDA0-8E3B-079C-A190-43E6ABCFEA3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FE92BD-6420-6316-CC09-2CE2F38FC4BE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100DD6E-AE0A-F482-69D1-A2264A8ADEC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9404A4D-B96A-84DA-624F-8C8E03E849B2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0A473E6-BAFD-4B5B-5383-9F472283BD03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3D6A4C9-A576-4E2D-08A2-DC7ED2289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3C41058-58D2-7B02-8794-C1E0B8BAFAC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DBAF5E2-34F0-0B88-D712-70EFA4E11A1A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973C76B-0D69-DD79-46AA-58E8D1F2F1F3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97F7F3B-8F66-2C06-08D7-20911ABDB9B3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0F0B72E-1812-61E5-2229-63F25BE9EE9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8010848-5DDF-7979-63BD-201FC76A5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5EDFFDF-8321-64CC-C419-32603F9C825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5F33CE8-BFE3-B6FE-EAB1-4FA7B84B31F0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E93876A-3BDD-5637-941F-B2D06FD27713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B8679792-A846-38E2-EFDD-5B560300DD13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BC6C77E-2A4F-05A3-0E43-CF1CDD921CE4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E4BAB47-46F1-7F5C-C0C2-F23306631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1C55EC1-0BA3-EE9E-7087-7DF74A31DB5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4B6AA54-983C-24BA-F51F-10141369484F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A8D3AC2-E51E-6D84-B653-A9B670C7D129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1FAB1F3-F72B-6FCA-E1BF-B9BC3C838F20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190E08E-F502-4224-75DF-B1982F676B6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169EB9A-67E5-AF8F-42A3-FCD7E738D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F02AED-5138-820D-FADC-6D37D3869E97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A0D1BB5E-443A-2A78-C6E9-16A0076A8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70F0F4CC-DF7E-AD63-3F21-A9BFA897D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FB3FEDC1-1B95-ADE0-E9D6-32655612A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id="{EDAAA2E0-78EE-3818-0F25-753C78E8CA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id="{00252F8C-943C-934B-A893-2A56C0B55B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934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26CC8100-02C7-64EB-6036-13E34B0E4D2E}"/>
              </a:ext>
            </a:extLst>
          </p:cNvPr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 dirty="0">
              <a:latin typeface="Public Sans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CE2AC-01F9-BB7E-F0E0-B3819C0AC894}"/>
              </a:ext>
            </a:extLst>
          </p:cNvPr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26E1DB-FD47-26ED-9B87-9DBA8108A0A7}"/>
              </a:ext>
            </a:extLst>
          </p:cNvPr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F86E62-B708-462F-7EE9-B36ED2763FFF}"/>
              </a:ext>
            </a:extLst>
          </p:cNvPr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32F52E-6938-7974-C0E2-975F84D95DA1}"/>
              </a:ext>
            </a:extLst>
          </p:cNvPr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85B7B-A31A-C871-6A9C-DFF03E002BEB}"/>
              </a:ext>
            </a:extLst>
          </p:cNvPr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C6671-0326-81A9-0FF4-91319B27598B}"/>
              </a:ext>
            </a:extLst>
          </p:cNvPr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B7FE7-38B2-8969-FE1D-6C8C47542E74}"/>
              </a:ext>
            </a:extLst>
          </p:cNvPr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FD1A8-F18C-0950-B4E9-972E067FF825}"/>
              </a:ext>
            </a:extLst>
          </p:cNvPr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8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858A3F8-504F-A78E-29E3-A6CCCF168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32B73F6-F286-C62C-0C37-A8711F88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6816D4CB-A93D-1FD3-2DD9-397B866266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0053258-4027-92F5-CC48-3D6FDCBD8F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1677C219-9CE3-DF13-9105-A52AC301EB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DFBB6517-2770-445C-D33C-94E3551329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0FC300E2-CA6F-BCCA-B3AC-4B1F524665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6DEF7BA-3716-0A73-6775-47E09FB79D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523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26CC8100-02C7-64EB-6036-13E34B0E4D2E}"/>
              </a:ext>
            </a:extLst>
          </p:cNvPr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 dirty="0">
              <a:latin typeface="Public Sans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CE2AC-01F9-BB7E-F0E0-B3819C0AC894}"/>
              </a:ext>
            </a:extLst>
          </p:cNvPr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26E1DB-FD47-26ED-9B87-9DBA8108A0A7}"/>
              </a:ext>
            </a:extLst>
          </p:cNvPr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F86E62-B708-462F-7EE9-B36ED2763FFF}"/>
              </a:ext>
            </a:extLst>
          </p:cNvPr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32F52E-6938-7974-C0E2-975F84D95DA1}"/>
              </a:ext>
            </a:extLst>
          </p:cNvPr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85B7B-A31A-C871-6A9C-DFF03E002BEB}"/>
              </a:ext>
            </a:extLst>
          </p:cNvPr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C6671-0326-81A9-0FF4-91319B27598B}"/>
              </a:ext>
            </a:extLst>
          </p:cNvPr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B7FE7-38B2-8969-FE1D-6C8C47542E74}"/>
              </a:ext>
            </a:extLst>
          </p:cNvPr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FD1A8-F18C-0950-B4E9-972E067FF825}"/>
              </a:ext>
            </a:extLst>
          </p:cNvPr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8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858A3F8-504F-A78E-29E3-A6CCCF168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32B73F6-F286-C62C-0C37-A8711F88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6816D4CB-A93D-1FD3-2DD9-397B866266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0053258-4027-92F5-CC48-3D6FDCBD8F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1677C219-9CE3-DF13-9105-A52AC301EB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DFBB6517-2770-445C-D33C-94E3551329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0FC300E2-CA6F-BCCA-B3AC-4B1F524665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6DEF7BA-3716-0A73-6775-47E09FB79D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797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AAE546-7E55-62A2-6FB0-5CBD3FD8243A}"/>
              </a:ext>
            </a:extLst>
          </p:cNvPr>
          <p:cNvCxnSpPr>
            <a:cxnSpLocks/>
            <a:stCxn id="7" idx="4"/>
          </p:cNvCxnSpPr>
          <p:nvPr userDrawn="1"/>
        </p:nvCxnSpPr>
        <p:spPr>
          <a:xfrm flipH="1">
            <a:off x="4571061" y="1243762"/>
            <a:ext cx="940" cy="3899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12E4C6A-FC98-BFCE-5141-CD8390EF1F12}"/>
              </a:ext>
            </a:extLst>
          </p:cNvPr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1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EC9005-8ADF-88DA-A3B0-1DA320BB6B34}"/>
              </a:ext>
            </a:extLst>
          </p:cNvPr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2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307A29-187A-53F2-B326-7D9B66EE0804}"/>
              </a:ext>
            </a:extLst>
          </p:cNvPr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3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B39B58-C4FE-060D-9A83-223BEC9D53CF}"/>
              </a:ext>
            </a:extLst>
          </p:cNvPr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4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DBF2B-C0CD-994A-15DF-09E13EA21F58}"/>
              </a:ext>
            </a:extLst>
          </p:cNvPr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5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3AF462-4D0C-C523-A8A0-0FA1594E5BE7}"/>
              </a:ext>
            </a:extLst>
          </p:cNvPr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6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6509E1-DECE-E2CC-844A-BBC90A35F9B7}"/>
              </a:ext>
            </a:extLst>
          </p:cNvPr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7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D7C72AB-DE9B-134F-8E22-84EEA86299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A4DD4767-FF0D-4487-394B-BEF8E9047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B02DFB90-1010-8258-2C29-54E56D3115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E351EBF8-F82B-5C4D-A228-C25DD07A66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049" y="899045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25095617-5294-2BAF-E569-EADBC5DD52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9D6188AF-BD07-7F30-3BD9-6F1A3F46C6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368C93C2-872A-3F90-2656-7F0AC5DA80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821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AAE546-7E55-62A2-6FB0-5CBD3FD8243A}"/>
              </a:ext>
            </a:extLst>
          </p:cNvPr>
          <p:cNvCxnSpPr>
            <a:cxnSpLocks/>
            <a:stCxn id="7" idx="4"/>
          </p:cNvCxnSpPr>
          <p:nvPr userDrawn="1"/>
        </p:nvCxnSpPr>
        <p:spPr>
          <a:xfrm flipH="1">
            <a:off x="4571061" y="1243762"/>
            <a:ext cx="940" cy="3899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12E4C6A-FC98-BFCE-5141-CD8390EF1F12}"/>
              </a:ext>
            </a:extLst>
          </p:cNvPr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1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EC9005-8ADF-88DA-A3B0-1DA320BB6B34}"/>
              </a:ext>
            </a:extLst>
          </p:cNvPr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2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307A29-187A-53F2-B326-7D9B66EE0804}"/>
              </a:ext>
            </a:extLst>
          </p:cNvPr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3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B39B58-C4FE-060D-9A83-223BEC9D53CF}"/>
              </a:ext>
            </a:extLst>
          </p:cNvPr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4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DBF2B-C0CD-994A-15DF-09E13EA21F58}"/>
              </a:ext>
            </a:extLst>
          </p:cNvPr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5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3AF462-4D0C-C523-A8A0-0FA1594E5BE7}"/>
              </a:ext>
            </a:extLst>
          </p:cNvPr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6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6509E1-DECE-E2CC-844A-BBC90A35F9B7}"/>
              </a:ext>
            </a:extLst>
          </p:cNvPr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7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D7C72AB-DE9B-134F-8E22-84EEA86299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A4DD4767-FF0D-4487-394B-BEF8E9047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B02DFB90-1010-8258-2C29-54E56D3115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E351EBF8-F82B-5C4D-A228-C25DD07A66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049" y="899045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25095617-5294-2BAF-E569-EADBC5DD52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9D6188AF-BD07-7F30-3BD9-6F1A3F46C6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368C93C2-872A-3F90-2656-7F0AC5DA80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721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C0E43-A351-6E7B-C864-B3CA2D8E2D96}"/>
              </a:ext>
            </a:extLst>
          </p:cNvPr>
          <p:cNvGrpSpPr/>
          <p:nvPr userDrawn="1"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5" name="Connector: Elbow 16">
              <a:extLst>
                <a:ext uri="{FF2B5EF4-FFF2-40B4-BE49-F238E27FC236}">
                  <a16:creationId xmlns:a16="http://schemas.microsoft.com/office/drawing/2014/main" id="{A80B08B9-D517-A361-74AC-EC572B4BA709}"/>
                </a:ext>
              </a:extLst>
            </p:cNvPr>
            <p:cNvCxnSpPr>
              <a:stCxn id="35" idx="6"/>
              <a:endCxn id="16" idx="0"/>
            </p:cNvCxnSpPr>
            <p:nvPr/>
          </p:nvCxnSpPr>
          <p:spPr>
            <a:xfrm flipV="1">
              <a:off x="3133388" y="990015"/>
              <a:ext cx="818351" cy="182525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18">
              <a:extLst>
                <a:ext uri="{FF2B5EF4-FFF2-40B4-BE49-F238E27FC236}">
                  <a16:creationId xmlns:a16="http://schemas.microsoft.com/office/drawing/2014/main" id="{14E36037-5A3C-82FB-0ACD-9A68DBC43CB7}"/>
                </a:ext>
              </a:extLst>
            </p:cNvPr>
            <p:cNvCxnSpPr>
              <a:stCxn id="35" idx="6"/>
              <a:endCxn id="22" idx="0"/>
            </p:cNvCxnSpPr>
            <p:nvPr/>
          </p:nvCxnSpPr>
          <p:spPr>
            <a:xfrm flipV="1">
              <a:off x="3133388" y="2206239"/>
              <a:ext cx="818349" cy="609028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19">
              <a:extLst>
                <a:ext uri="{FF2B5EF4-FFF2-40B4-BE49-F238E27FC236}">
                  <a16:creationId xmlns:a16="http://schemas.microsoft.com/office/drawing/2014/main" id="{24BEC842-7E3A-9717-183C-DB9152C8CC60}"/>
                </a:ext>
              </a:extLst>
            </p:cNvPr>
            <p:cNvCxnSpPr>
              <a:stCxn id="35" idx="6"/>
              <a:endCxn id="25" idx="0"/>
            </p:cNvCxnSpPr>
            <p:nvPr/>
          </p:nvCxnSpPr>
          <p:spPr>
            <a:xfrm flipV="1">
              <a:off x="3133388" y="2814534"/>
              <a:ext cx="818348" cy="73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20">
              <a:extLst>
                <a:ext uri="{FF2B5EF4-FFF2-40B4-BE49-F238E27FC236}">
                  <a16:creationId xmlns:a16="http://schemas.microsoft.com/office/drawing/2014/main" id="{FF579BEF-AD16-1A86-CCA0-3ADE5EDD8D19}"/>
                </a:ext>
              </a:extLst>
            </p:cNvPr>
            <p:cNvCxnSpPr>
              <a:stCxn id="35" idx="6"/>
              <a:endCxn id="34" idx="0"/>
            </p:cNvCxnSpPr>
            <p:nvPr/>
          </p:nvCxnSpPr>
          <p:spPr>
            <a:xfrm>
              <a:off x="3133388" y="2815267"/>
              <a:ext cx="818345" cy="182488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1">
              <a:extLst>
                <a:ext uri="{FF2B5EF4-FFF2-40B4-BE49-F238E27FC236}">
                  <a16:creationId xmlns:a16="http://schemas.microsoft.com/office/drawing/2014/main" id="{346EC580-8D16-A04D-F463-D87BA10FD168}"/>
                </a:ext>
              </a:extLst>
            </p:cNvPr>
            <p:cNvCxnSpPr>
              <a:stCxn id="35" idx="6"/>
              <a:endCxn id="31" idx="0"/>
            </p:cNvCxnSpPr>
            <p:nvPr/>
          </p:nvCxnSpPr>
          <p:spPr>
            <a:xfrm>
              <a:off x="3133388" y="2815267"/>
              <a:ext cx="818346" cy="121622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26">
              <a:extLst>
                <a:ext uri="{FF2B5EF4-FFF2-40B4-BE49-F238E27FC236}">
                  <a16:creationId xmlns:a16="http://schemas.microsoft.com/office/drawing/2014/main" id="{B170FC1D-5771-591B-B999-0425A66ADD68}"/>
                </a:ext>
              </a:extLst>
            </p:cNvPr>
            <p:cNvCxnSpPr>
              <a:stCxn id="35" idx="6"/>
              <a:endCxn id="28" idx="0"/>
            </p:cNvCxnSpPr>
            <p:nvPr/>
          </p:nvCxnSpPr>
          <p:spPr>
            <a:xfrm>
              <a:off x="3133388" y="2815267"/>
              <a:ext cx="818347" cy="607684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27">
              <a:extLst>
                <a:ext uri="{FF2B5EF4-FFF2-40B4-BE49-F238E27FC236}">
                  <a16:creationId xmlns:a16="http://schemas.microsoft.com/office/drawing/2014/main" id="{B326F413-54BC-600C-5DD9-C028208B5A49}"/>
                </a:ext>
              </a:extLst>
            </p:cNvPr>
            <p:cNvCxnSpPr>
              <a:stCxn id="35" idx="6"/>
              <a:endCxn id="19" idx="0"/>
            </p:cNvCxnSpPr>
            <p:nvPr/>
          </p:nvCxnSpPr>
          <p:spPr>
            <a:xfrm flipV="1">
              <a:off x="3133388" y="1598066"/>
              <a:ext cx="818350" cy="121720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5472F3-6AAA-9442-47D7-8D34BCDB16AD}"/>
                </a:ext>
              </a:extLst>
            </p:cNvPr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2A4C42-6D5E-DB1A-E86A-5968DFAFEB7F}"/>
                  </a:ext>
                </a:extLst>
              </p:cNvPr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B993D3E-2627-C832-C4AA-8B3103254D2F}"/>
                  </a:ext>
                </a:extLst>
              </p:cNvPr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9967A-BC3F-9802-74CA-8B3C0BFD26C3}"/>
                </a:ext>
              </a:extLst>
            </p:cNvPr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9F1AD-6C3A-0022-A8AF-D385EC1B9259}"/>
                </a:ext>
              </a:extLst>
            </p:cNvPr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01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6" name="Isosceles Triangle 62">
              <a:extLst>
                <a:ext uri="{FF2B5EF4-FFF2-40B4-BE49-F238E27FC236}">
                  <a16:creationId xmlns:a16="http://schemas.microsoft.com/office/drawing/2014/main" id="{9DBBB159-9AEC-30E1-A26C-CFA6144FA73E}"/>
                </a:ext>
              </a:extLst>
            </p:cNvPr>
            <p:cNvSpPr/>
            <p:nvPr/>
          </p:nvSpPr>
          <p:spPr>
            <a:xfrm rot="16200000">
              <a:off x="3941773" y="927732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889510-DAFB-94C7-E322-BF56C2963E2C}"/>
                </a:ext>
              </a:extLst>
            </p:cNvPr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53D69D-99D2-0DBE-223F-4D51F9B988BC}"/>
                </a:ext>
              </a:extLst>
            </p:cNvPr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02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9" name="Isosceles Triangle 58">
              <a:extLst>
                <a:ext uri="{FF2B5EF4-FFF2-40B4-BE49-F238E27FC236}">
                  <a16:creationId xmlns:a16="http://schemas.microsoft.com/office/drawing/2014/main" id="{133A0880-2B20-1886-3ACC-4F7ED2252A29}"/>
                </a:ext>
              </a:extLst>
            </p:cNvPr>
            <p:cNvSpPr/>
            <p:nvPr/>
          </p:nvSpPr>
          <p:spPr>
            <a:xfrm rot="16200000">
              <a:off x="3941772" y="1535783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7E9A54-8C3C-7F4E-E4EC-403020797764}"/>
                </a:ext>
              </a:extLst>
            </p:cNvPr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F103E3-6571-8963-AC91-5A5B17895D20}"/>
                </a:ext>
              </a:extLst>
            </p:cNvPr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03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2" name="Isosceles Triangle 54">
              <a:extLst>
                <a:ext uri="{FF2B5EF4-FFF2-40B4-BE49-F238E27FC236}">
                  <a16:creationId xmlns:a16="http://schemas.microsoft.com/office/drawing/2014/main" id="{CF673233-0315-81ED-BDB8-25F70C65E323}"/>
                </a:ext>
              </a:extLst>
            </p:cNvPr>
            <p:cNvSpPr/>
            <p:nvPr/>
          </p:nvSpPr>
          <p:spPr>
            <a:xfrm rot="16200000">
              <a:off x="3941771" y="2143956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7FB765-54A0-FC75-4F41-9CBB25A9ACFE}"/>
                </a:ext>
              </a:extLst>
            </p:cNvPr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BE77EC-45EF-27DF-9E82-50B16D543ECE}"/>
                </a:ext>
              </a:extLst>
            </p:cNvPr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04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5" name="Isosceles Triangle 50">
              <a:extLst>
                <a:ext uri="{FF2B5EF4-FFF2-40B4-BE49-F238E27FC236}">
                  <a16:creationId xmlns:a16="http://schemas.microsoft.com/office/drawing/2014/main" id="{7755B1D8-3CF2-7B3F-1F43-DC80E13F8110}"/>
                </a:ext>
              </a:extLst>
            </p:cNvPr>
            <p:cNvSpPr/>
            <p:nvPr/>
          </p:nvSpPr>
          <p:spPr>
            <a:xfrm rot="16200000">
              <a:off x="3941770" y="2752251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451244-05A8-BB92-CB60-EA10810A2599}"/>
                </a:ext>
              </a:extLst>
            </p:cNvPr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B3BCB6-9A08-AB9D-FDD1-5886E8F82BFD}"/>
                </a:ext>
              </a:extLst>
            </p:cNvPr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05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8" name="Isosceles Triangle 46">
              <a:extLst>
                <a:ext uri="{FF2B5EF4-FFF2-40B4-BE49-F238E27FC236}">
                  <a16:creationId xmlns:a16="http://schemas.microsoft.com/office/drawing/2014/main" id="{EF0A0986-C296-1C6C-7103-AB08C75168CB}"/>
                </a:ext>
              </a:extLst>
            </p:cNvPr>
            <p:cNvSpPr/>
            <p:nvPr/>
          </p:nvSpPr>
          <p:spPr>
            <a:xfrm rot="16200000">
              <a:off x="3941769" y="3360668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F86B68-CC2D-ABD4-9842-3331B8ABC72D}"/>
                </a:ext>
              </a:extLst>
            </p:cNvPr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CAE6EF-CBB6-3B54-DC11-3407771FABE9}"/>
                </a:ext>
              </a:extLst>
            </p:cNvPr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06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1" name="Isosceles Triangle 42">
              <a:extLst>
                <a:ext uri="{FF2B5EF4-FFF2-40B4-BE49-F238E27FC236}">
                  <a16:creationId xmlns:a16="http://schemas.microsoft.com/office/drawing/2014/main" id="{2F17C341-257A-1FD3-2308-812C8F591142}"/>
                </a:ext>
              </a:extLst>
            </p:cNvPr>
            <p:cNvSpPr/>
            <p:nvPr/>
          </p:nvSpPr>
          <p:spPr>
            <a:xfrm rot="16200000">
              <a:off x="3941768" y="396920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2989F0-F242-D186-43DA-EE6F3EC84AB1}"/>
                </a:ext>
              </a:extLst>
            </p:cNvPr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F7F74F-4BA8-62F2-C8A3-8DEF2923E2B1}"/>
                </a:ext>
              </a:extLst>
            </p:cNvPr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07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4" name="Isosceles Triangle 38">
              <a:extLst>
                <a:ext uri="{FF2B5EF4-FFF2-40B4-BE49-F238E27FC236}">
                  <a16:creationId xmlns:a16="http://schemas.microsoft.com/office/drawing/2014/main" id="{F5A905EB-DE8A-4E2B-3955-34D142F024DE}"/>
                </a:ext>
              </a:extLst>
            </p:cNvPr>
            <p:cNvSpPr/>
            <p:nvPr/>
          </p:nvSpPr>
          <p:spPr>
            <a:xfrm rot="16200000">
              <a:off x="3941767" y="457786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07820EAB-4D86-5713-347E-BCF4E01DD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Google Shape;229;p68">
            <a:extLst>
              <a:ext uri="{FF2B5EF4-FFF2-40B4-BE49-F238E27FC236}">
                <a16:creationId xmlns:a16="http://schemas.microsoft.com/office/drawing/2014/main" id="{33A4254F-0135-9C21-127D-FB5266E359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229;p68">
            <a:extLst>
              <a:ext uri="{FF2B5EF4-FFF2-40B4-BE49-F238E27FC236}">
                <a16:creationId xmlns:a16="http://schemas.microsoft.com/office/drawing/2014/main" id="{C98711E8-DAD9-3C10-C4DE-393E705DE7A3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229;p68">
            <a:extLst>
              <a:ext uri="{FF2B5EF4-FFF2-40B4-BE49-F238E27FC236}">
                <a16:creationId xmlns:a16="http://schemas.microsoft.com/office/drawing/2014/main" id="{DC84AA33-B009-F00D-D9D9-F6F6643A4314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229;p68">
            <a:extLst>
              <a:ext uri="{FF2B5EF4-FFF2-40B4-BE49-F238E27FC236}">
                <a16:creationId xmlns:a16="http://schemas.microsoft.com/office/drawing/2014/main" id="{18D15040-FD19-A102-A500-5B1394D21706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229;p68">
            <a:extLst>
              <a:ext uri="{FF2B5EF4-FFF2-40B4-BE49-F238E27FC236}">
                <a16:creationId xmlns:a16="http://schemas.microsoft.com/office/drawing/2014/main" id="{E99E6E49-5BC8-BFA5-AD5E-AC748CC272ED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229;p68">
            <a:extLst>
              <a:ext uri="{FF2B5EF4-FFF2-40B4-BE49-F238E27FC236}">
                <a16:creationId xmlns:a16="http://schemas.microsoft.com/office/drawing/2014/main" id="{B4BC8C34-2D48-BFD0-CB6C-6C3F0DE7172D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229;p68">
            <a:extLst>
              <a:ext uri="{FF2B5EF4-FFF2-40B4-BE49-F238E27FC236}">
                <a16:creationId xmlns:a16="http://schemas.microsoft.com/office/drawing/2014/main" id="{10CC7EF9-0B02-618E-CE05-F2BECDBB663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79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37;p34">
            <a:extLst>
              <a:ext uri="{FF2B5EF4-FFF2-40B4-BE49-F238E27FC236}">
                <a16:creationId xmlns:a16="http://schemas.microsoft.com/office/drawing/2014/main" id="{386A36D8-DBAF-C6E4-CBD1-C6F6C150C425}"/>
              </a:ext>
            </a:extLst>
          </p:cNvPr>
          <p:cNvGrpSpPr/>
          <p:nvPr userDrawn="1"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" name="Google Shape;38;p34">
              <a:extLst>
                <a:ext uri="{FF2B5EF4-FFF2-40B4-BE49-F238E27FC236}">
                  <a16:creationId xmlns:a16="http://schemas.microsoft.com/office/drawing/2014/main" id="{DE7575D0-D561-F0D4-7DC6-8C0252C10B92}"/>
                </a:ext>
              </a:extLst>
            </p:cNvPr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529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" name="Google Shape;39;p34" descr="A group of people in clothing&#10;&#10;Description automatically generated with medium confidence">
              <a:extLst>
                <a:ext uri="{FF2B5EF4-FFF2-40B4-BE49-F238E27FC236}">
                  <a16:creationId xmlns:a16="http://schemas.microsoft.com/office/drawing/2014/main" id="{EF703D68-02B2-684B-D631-2A4FE41D061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C235E671-CC63-377A-D442-BB5BBCEBF5D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;p34">
            <a:extLst>
              <a:ext uri="{FF2B5EF4-FFF2-40B4-BE49-F238E27FC236}">
                <a16:creationId xmlns:a16="http://schemas.microsoft.com/office/drawing/2014/main" id="{014ED528-B71A-CBC0-8AF5-4C385452343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84954CBC-DF40-C190-460E-864E790259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6B01F36F-D55A-3B85-562A-9475A47D318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95510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C0E43-A351-6E7B-C864-B3CA2D8E2D96}"/>
              </a:ext>
            </a:extLst>
          </p:cNvPr>
          <p:cNvGrpSpPr/>
          <p:nvPr userDrawn="1"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5" name="Connector: Elbow 16">
              <a:extLst>
                <a:ext uri="{FF2B5EF4-FFF2-40B4-BE49-F238E27FC236}">
                  <a16:creationId xmlns:a16="http://schemas.microsoft.com/office/drawing/2014/main" id="{A80B08B9-D517-A361-74AC-EC572B4BA709}"/>
                </a:ext>
              </a:extLst>
            </p:cNvPr>
            <p:cNvCxnSpPr>
              <a:stCxn id="35" idx="6"/>
              <a:endCxn id="16" idx="0"/>
            </p:cNvCxnSpPr>
            <p:nvPr/>
          </p:nvCxnSpPr>
          <p:spPr>
            <a:xfrm flipV="1">
              <a:off x="3133388" y="990015"/>
              <a:ext cx="818351" cy="182525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18">
              <a:extLst>
                <a:ext uri="{FF2B5EF4-FFF2-40B4-BE49-F238E27FC236}">
                  <a16:creationId xmlns:a16="http://schemas.microsoft.com/office/drawing/2014/main" id="{14E36037-5A3C-82FB-0ACD-9A68DBC43CB7}"/>
                </a:ext>
              </a:extLst>
            </p:cNvPr>
            <p:cNvCxnSpPr>
              <a:stCxn id="35" idx="6"/>
              <a:endCxn id="22" idx="0"/>
            </p:cNvCxnSpPr>
            <p:nvPr/>
          </p:nvCxnSpPr>
          <p:spPr>
            <a:xfrm flipV="1">
              <a:off x="3133388" y="2206239"/>
              <a:ext cx="818349" cy="609028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19">
              <a:extLst>
                <a:ext uri="{FF2B5EF4-FFF2-40B4-BE49-F238E27FC236}">
                  <a16:creationId xmlns:a16="http://schemas.microsoft.com/office/drawing/2014/main" id="{24BEC842-7E3A-9717-183C-DB9152C8CC60}"/>
                </a:ext>
              </a:extLst>
            </p:cNvPr>
            <p:cNvCxnSpPr>
              <a:stCxn id="35" idx="6"/>
              <a:endCxn id="25" idx="0"/>
            </p:cNvCxnSpPr>
            <p:nvPr/>
          </p:nvCxnSpPr>
          <p:spPr>
            <a:xfrm flipV="1">
              <a:off x="3133388" y="2814534"/>
              <a:ext cx="818348" cy="73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20">
              <a:extLst>
                <a:ext uri="{FF2B5EF4-FFF2-40B4-BE49-F238E27FC236}">
                  <a16:creationId xmlns:a16="http://schemas.microsoft.com/office/drawing/2014/main" id="{FF579BEF-AD16-1A86-CCA0-3ADE5EDD8D19}"/>
                </a:ext>
              </a:extLst>
            </p:cNvPr>
            <p:cNvCxnSpPr>
              <a:stCxn id="35" idx="6"/>
              <a:endCxn id="34" idx="0"/>
            </p:cNvCxnSpPr>
            <p:nvPr/>
          </p:nvCxnSpPr>
          <p:spPr>
            <a:xfrm>
              <a:off x="3133388" y="2815267"/>
              <a:ext cx="818345" cy="182488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1">
              <a:extLst>
                <a:ext uri="{FF2B5EF4-FFF2-40B4-BE49-F238E27FC236}">
                  <a16:creationId xmlns:a16="http://schemas.microsoft.com/office/drawing/2014/main" id="{346EC580-8D16-A04D-F463-D87BA10FD168}"/>
                </a:ext>
              </a:extLst>
            </p:cNvPr>
            <p:cNvCxnSpPr>
              <a:stCxn id="35" idx="6"/>
              <a:endCxn id="31" idx="0"/>
            </p:cNvCxnSpPr>
            <p:nvPr/>
          </p:nvCxnSpPr>
          <p:spPr>
            <a:xfrm>
              <a:off x="3133388" y="2815267"/>
              <a:ext cx="818346" cy="121622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26">
              <a:extLst>
                <a:ext uri="{FF2B5EF4-FFF2-40B4-BE49-F238E27FC236}">
                  <a16:creationId xmlns:a16="http://schemas.microsoft.com/office/drawing/2014/main" id="{B170FC1D-5771-591B-B999-0425A66ADD68}"/>
                </a:ext>
              </a:extLst>
            </p:cNvPr>
            <p:cNvCxnSpPr>
              <a:stCxn id="35" idx="6"/>
              <a:endCxn id="28" idx="0"/>
            </p:cNvCxnSpPr>
            <p:nvPr/>
          </p:nvCxnSpPr>
          <p:spPr>
            <a:xfrm>
              <a:off x="3133388" y="2815267"/>
              <a:ext cx="818347" cy="607684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27">
              <a:extLst>
                <a:ext uri="{FF2B5EF4-FFF2-40B4-BE49-F238E27FC236}">
                  <a16:creationId xmlns:a16="http://schemas.microsoft.com/office/drawing/2014/main" id="{B326F413-54BC-600C-5DD9-C028208B5A49}"/>
                </a:ext>
              </a:extLst>
            </p:cNvPr>
            <p:cNvCxnSpPr>
              <a:stCxn id="35" idx="6"/>
              <a:endCxn id="19" idx="0"/>
            </p:cNvCxnSpPr>
            <p:nvPr/>
          </p:nvCxnSpPr>
          <p:spPr>
            <a:xfrm flipV="1">
              <a:off x="3133388" y="1598066"/>
              <a:ext cx="818350" cy="121720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5472F3-6AAA-9442-47D7-8D34BCDB16AD}"/>
                </a:ext>
              </a:extLst>
            </p:cNvPr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2A4C42-6D5E-DB1A-E86A-5968DFAFEB7F}"/>
                  </a:ext>
                </a:extLst>
              </p:cNvPr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B993D3E-2627-C832-C4AA-8B3103254D2F}"/>
                  </a:ext>
                </a:extLst>
              </p:cNvPr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9967A-BC3F-9802-74CA-8B3C0BFD26C3}"/>
                </a:ext>
              </a:extLst>
            </p:cNvPr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9F1AD-6C3A-0022-A8AF-D385EC1B9259}"/>
                </a:ext>
              </a:extLst>
            </p:cNvPr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01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6" name="Isosceles Triangle 62">
              <a:extLst>
                <a:ext uri="{FF2B5EF4-FFF2-40B4-BE49-F238E27FC236}">
                  <a16:creationId xmlns:a16="http://schemas.microsoft.com/office/drawing/2014/main" id="{9DBBB159-9AEC-30E1-A26C-CFA6144FA73E}"/>
                </a:ext>
              </a:extLst>
            </p:cNvPr>
            <p:cNvSpPr/>
            <p:nvPr/>
          </p:nvSpPr>
          <p:spPr>
            <a:xfrm rot="16200000">
              <a:off x="3941773" y="927732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889510-DAFB-94C7-E322-BF56C2963E2C}"/>
                </a:ext>
              </a:extLst>
            </p:cNvPr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53D69D-99D2-0DBE-223F-4D51F9B988BC}"/>
                </a:ext>
              </a:extLst>
            </p:cNvPr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02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9" name="Isosceles Triangle 58">
              <a:extLst>
                <a:ext uri="{FF2B5EF4-FFF2-40B4-BE49-F238E27FC236}">
                  <a16:creationId xmlns:a16="http://schemas.microsoft.com/office/drawing/2014/main" id="{133A0880-2B20-1886-3ACC-4F7ED2252A29}"/>
                </a:ext>
              </a:extLst>
            </p:cNvPr>
            <p:cNvSpPr/>
            <p:nvPr/>
          </p:nvSpPr>
          <p:spPr>
            <a:xfrm rot="16200000">
              <a:off x="3941772" y="1535783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7E9A54-8C3C-7F4E-E4EC-403020797764}"/>
                </a:ext>
              </a:extLst>
            </p:cNvPr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F103E3-6571-8963-AC91-5A5B17895D20}"/>
                </a:ext>
              </a:extLst>
            </p:cNvPr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03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2" name="Isosceles Triangle 54">
              <a:extLst>
                <a:ext uri="{FF2B5EF4-FFF2-40B4-BE49-F238E27FC236}">
                  <a16:creationId xmlns:a16="http://schemas.microsoft.com/office/drawing/2014/main" id="{CF673233-0315-81ED-BDB8-25F70C65E323}"/>
                </a:ext>
              </a:extLst>
            </p:cNvPr>
            <p:cNvSpPr/>
            <p:nvPr/>
          </p:nvSpPr>
          <p:spPr>
            <a:xfrm rot="16200000">
              <a:off x="3941771" y="2143956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7FB765-54A0-FC75-4F41-9CBB25A9ACFE}"/>
                </a:ext>
              </a:extLst>
            </p:cNvPr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BE77EC-45EF-27DF-9E82-50B16D543ECE}"/>
                </a:ext>
              </a:extLst>
            </p:cNvPr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04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5" name="Isosceles Triangle 50">
              <a:extLst>
                <a:ext uri="{FF2B5EF4-FFF2-40B4-BE49-F238E27FC236}">
                  <a16:creationId xmlns:a16="http://schemas.microsoft.com/office/drawing/2014/main" id="{7755B1D8-3CF2-7B3F-1F43-DC80E13F8110}"/>
                </a:ext>
              </a:extLst>
            </p:cNvPr>
            <p:cNvSpPr/>
            <p:nvPr/>
          </p:nvSpPr>
          <p:spPr>
            <a:xfrm rot="16200000">
              <a:off x="3941770" y="2752251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451244-05A8-BB92-CB60-EA10810A2599}"/>
                </a:ext>
              </a:extLst>
            </p:cNvPr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B3BCB6-9A08-AB9D-FDD1-5886E8F82BFD}"/>
                </a:ext>
              </a:extLst>
            </p:cNvPr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05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8" name="Isosceles Triangle 46">
              <a:extLst>
                <a:ext uri="{FF2B5EF4-FFF2-40B4-BE49-F238E27FC236}">
                  <a16:creationId xmlns:a16="http://schemas.microsoft.com/office/drawing/2014/main" id="{EF0A0986-C296-1C6C-7103-AB08C75168CB}"/>
                </a:ext>
              </a:extLst>
            </p:cNvPr>
            <p:cNvSpPr/>
            <p:nvPr/>
          </p:nvSpPr>
          <p:spPr>
            <a:xfrm rot="16200000">
              <a:off x="3941769" y="3360668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F86B68-CC2D-ABD4-9842-3331B8ABC72D}"/>
                </a:ext>
              </a:extLst>
            </p:cNvPr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CAE6EF-CBB6-3B54-DC11-3407771FABE9}"/>
                </a:ext>
              </a:extLst>
            </p:cNvPr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06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1" name="Isosceles Triangle 42">
              <a:extLst>
                <a:ext uri="{FF2B5EF4-FFF2-40B4-BE49-F238E27FC236}">
                  <a16:creationId xmlns:a16="http://schemas.microsoft.com/office/drawing/2014/main" id="{2F17C341-257A-1FD3-2308-812C8F591142}"/>
                </a:ext>
              </a:extLst>
            </p:cNvPr>
            <p:cNvSpPr/>
            <p:nvPr/>
          </p:nvSpPr>
          <p:spPr>
            <a:xfrm rot="16200000">
              <a:off x="3941768" y="396920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2989F0-F242-D186-43DA-EE6F3EC84AB1}"/>
                </a:ext>
              </a:extLst>
            </p:cNvPr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F7F74F-4BA8-62F2-C8A3-8DEF2923E2B1}"/>
                </a:ext>
              </a:extLst>
            </p:cNvPr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07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4" name="Isosceles Triangle 38">
              <a:extLst>
                <a:ext uri="{FF2B5EF4-FFF2-40B4-BE49-F238E27FC236}">
                  <a16:creationId xmlns:a16="http://schemas.microsoft.com/office/drawing/2014/main" id="{F5A905EB-DE8A-4E2B-3955-34D142F024DE}"/>
                </a:ext>
              </a:extLst>
            </p:cNvPr>
            <p:cNvSpPr/>
            <p:nvPr/>
          </p:nvSpPr>
          <p:spPr>
            <a:xfrm rot="16200000">
              <a:off x="3941767" y="457786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07820EAB-4D86-5713-347E-BCF4E01DD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Google Shape;229;p68">
            <a:extLst>
              <a:ext uri="{FF2B5EF4-FFF2-40B4-BE49-F238E27FC236}">
                <a16:creationId xmlns:a16="http://schemas.microsoft.com/office/drawing/2014/main" id="{33A4254F-0135-9C21-127D-FB5266E359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229;p68">
            <a:extLst>
              <a:ext uri="{FF2B5EF4-FFF2-40B4-BE49-F238E27FC236}">
                <a16:creationId xmlns:a16="http://schemas.microsoft.com/office/drawing/2014/main" id="{C98711E8-DAD9-3C10-C4DE-393E705DE7A3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229;p68">
            <a:extLst>
              <a:ext uri="{FF2B5EF4-FFF2-40B4-BE49-F238E27FC236}">
                <a16:creationId xmlns:a16="http://schemas.microsoft.com/office/drawing/2014/main" id="{DC84AA33-B009-F00D-D9D9-F6F6643A4314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229;p68">
            <a:extLst>
              <a:ext uri="{FF2B5EF4-FFF2-40B4-BE49-F238E27FC236}">
                <a16:creationId xmlns:a16="http://schemas.microsoft.com/office/drawing/2014/main" id="{18D15040-FD19-A102-A500-5B1394D21706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229;p68">
            <a:extLst>
              <a:ext uri="{FF2B5EF4-FFF2-40B4-BE49-F238E27FC236}">
                <a16:creationId xmlns:a16="http://schemas.microsoft.com/office/drawing/2014/main" id="{E99E6E49-5BC8-BFA5-AD5E-AC748CC272ED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229;p68">
            <a:extLst>
              <a:ext uri="{FF2B5EF4-FFF2-40B4-BE49-F238E27FC236}">
                <a16:creationId xmlns:a16="http://schemas.microsoft.com/office/drawing/2014/main" id="{B4BC8C34-2D48-BFD0-CB6C-6C3F0DE7172D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229;p68">
            <a:extLst>
              <a:ext uri="{FF2B5EF4-FFF2-40B4-BE49-F238E27FC236}">
                <a16:creationId xmlns:a16="http://schemas.microsoft.com/office/drawing/2014/main" id="{10CC7EF9-0B02-618E-CE05-F2BECDBB663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021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38;p34">
            <a:extLst>
              <a:ext uri="{FF2B5EF4-FFF2-40B4-BE49-F238E27FC236}">
                <a16:creationId xmlns:a16="http://schemas.microsoft.com/office/drawing/2014/main" id="{E5A25F55-5671-2FE6-0D5C-B6FF09A52340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068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38;p34">
            <a:extLst>
              <a:ext uri="{FF2B5EF4-FFF2-40B4-BE49-F238E27FC236}">
                <a16:creationId xmlns:a16="http://schemas.microsoft.com/office/drawing/2014/main" id="{E5A25F55-5671-2FE6-0D5C-B6FF09A52340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870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;p34">
            <a:extLst>
              <a:ext uri="{FF2B5EF4-FFF2-40B4-BE49-F238E27FC236}">
                <a16:creationId xmlns:a16="http://schemas.microsoft.com/office/drawing/2014/main" id="{6279B32D-AD0E-B335-A167-E452D2DE5C16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9762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35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2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815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2BCAA7-745F-32C4-398F-D44D6F16FD9E}"/>
              </a:ext>
            </a:extLst>
          </p:cNvPr>
          <p:cNvGrpSpPr/>
          <p:nvPr userDrawn="1"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50DC364C-D7E1-3E15-DB4F-07B3FF5EB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2ACC60-17F0-85C7-6953-D84AD08E488D}"/>
                </a:ext>
              </a:extLst>
            </p:cNvPr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881CCF0-9DD8-46E0-C6C0-E1EEB50E3266}"/>
                  </a:ext>
                </a:extLst>
              </p:cNvPr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8D84245-762C-2E70-FB39-8114B69CA6F1}"/>
                  </a:ext>
                </a:extLst>
              </p:cNvPr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D6D02DD-5EE2-59CA-E234-463F11B6234B}"/>
                  </a:ext>
                </a:extLst>
              </p:cNvPr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9207A53-AB77-D4C4-41FD-504C619A2840}"/>
                  </a:ext>
                </a:extLst>
              </p:cNvPr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80DE2B0-3CF4-260B-DC72-D79229224B79}"/>
                  </a:ext>
                </a:extLst>
              </p:cNvPr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B8BFDB0-75A1-79DB-E8A3-60CD03A08B61}"/>
                  </a:ext>
                </a:extLst>
              </p:cNvPr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19C0ED0-6D5B-4AF7-9E06-B8FECD8EBA51}"/>
                  </a:ext>
                </a:extLst>
              </p:cNvPr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C7DB98-92F1-2351-6D17-9BCABB3CEC0A}"/>
                  </a:ext>
                </a:extLst>
              </p:cNvPr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286F08-D9A5-01AA-4E57-DD2F45EE4E3E}"/>
                </a:ext>
              </a:extLst>
            </p:cNvPr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5FD738-CF08-EBDD-770C-F4F282B9BEA2}"/>
                  </a:ext>
                </a:extLst>
              </p:cNvPr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9A0DCE7-973C-D0E7-61B5-2ECA88C6C070}"/>
                  </a:ext>
                </a:extLst>
              </p:cNvPr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712D55F-BCC0-6490-29BC-EB09726EF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03D328EE-AE67-17FF-4EDE-23EB64FE93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135" y="961109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614E1367-48EC-4F82-751A-F5F379F0BD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E1DDA27E-0BF5-DF4E-DF6C-A1AFBA5DC0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7ADC8FE3-67BE-FAB3-B935-CB47A824FC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E0254CFC-CDAA-490B-6084-6AF27A947F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83C9F724-0223-39AB-E8B5-DA8898B8B4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F440CE67-3369-39DC-ACB4-66D1A3ACE1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1140150F-CC6C-2EC3-E46E-26E31EFCB1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0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C7F444-245B-E953-98E6-D51A0FA7ADF3}"/>
              </a:ext>
            </a:extLst>
          </p:cNvPr>
          <p:cNvGrpSpPr/>
          <p:nvPr userDrawn="1"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pic>
          <p:nvPicPr>
            <p:cNvPr id="5" name="Picture 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45EC54E-4C42-564A-1318-267D495EC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1529" y="1120931"/>
              <a:ext cx="5260942" cy="33885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C79797-2792-BF3B-DF0F-8A55DEE0C407}"/>
                </a:ext>
              </a:extLst>
            </p:cNvPr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55EE48-FAF1-4FD0-4F5A-528B186B287B}"/>
                </a:ext>
              </a:extLst>
            </p:cNvPr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4DE856-41AA-50AD-FB08-2E8A10ED4BA0}"/>
                </a:ext>
              </a:extLst>
            </p:cNvPr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81243D-547E-822C-AF58-AFBB1C46C3DA}"/>
                </a:ext>
              </a:extLst>
            </p:cNvPr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8ECD7F-F38A-7104-5225-232F246278C2}"/>
                </a:ext>
              </a:extLst>
            </p:cNvPr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43CA45-225A-81CB-A62B-451DEE8D3B70}"/>
                </a:ext>
              </a:extLst>
            </p:cNvPr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CDC53D-6341-CF88-ADF8-0705C2571D89}"/>
                </a:ext>
              </a:extLst>
            </p:cNvPr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D74694-3803-272C-5AD4-0F47D534BA3B}"/>
                </a:ext>
              </a:extLst>
            </p:cNvPr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2</a:t>
              </a:r>
            </a:p>
          </p:txBody>
        </p:sp>
      </p:grp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61B44430-40E6-3C87-A072-D8E006B9D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C5962EED-D55E-D8B9-58F3-5058E3E046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6673473-1016-4ACB-2692-7A6BE04EE8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363EC43E-3C72-0B76-473B-4DEF03E0E6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DFFBE36-B740-167B-8F51-6F7DA95343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67147ADA-FE35-B95C-E5FB-C521C755A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32BE417-0B5F-130C-7939-695CF48D5B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01E7AB32-E580-BFD4-9DC8-DEC60F3C9F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2F1E8CB3-AD9B-A25F-8331-06B3A9D66F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739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84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E5C9F4E6-8BAF-4552-A27A-8405920F1D2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261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452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628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4A27DE-546F-BA5D-B743-94F0196F9727}"/>
              </a:ext>
            </a:extLst>
          </p:cNvPr>
          <p:cNvGrpSpPr/>
          <p:nvPr userDrawn="1"/>
        </p:nvGrpSpPr>
        <p:grpSpPr>
          <a:xfrm>
            <a:off x="939787" y="3189298"/>
            <a:ext cx="7245449" cy="588192"/>
            <a:chOff x="939787" y="2277651"/>
            <a:chExt cx="7245449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3AFB35-5337-6D33-EE6C-F9F3687047D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682371-0CDB-C5A4-9CA3-CED7DBB4E9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DDC9886-59B4-5727-9113-2016B09FF5A7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398560E-D8FA-1B4A-3FC9-CF32C3DB2B7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41FF67A-58B9-4A96-103F-2568C2C40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B472573-6ACD-EC4C-EFD5-616EB1614E5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FE5689A5-3DB6-7963-5D48-E9226E30C4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221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64E179-2120-7A20-0FF9-678AA713B968}"/>
              </a:ext>
            </a:extLst>
          </p:cNvPr>
          <p:cNvGrpSpPr/>
          <p:nvPr userDrawn="1"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09AD03D-7BD3-829A-1B35-4F76E07780AC}"/>
                </a:ext>
              </a:extLst>
            </p:cNvPr>
            <p:cNvGrpSpPr/>
            <p:nvPr userDrawn="1"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7D658F7-79CC-4C73-DF50-57467A7B5E52}"/>
                  </a:ext>
                </a:extLst>
              </p:cNvPr>
              <p:cNvGrpSpPr/>
              <p:nvPr userDrawn="1"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37F40E6-44AF-447D-798D-B258A8461575}"/>
                    </a:ext>
                  </a:extLst>
                </p:cNvPr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5043469-3F47-1585-9DD5-21EF7EFC0995}"/>
                    </a:ext>
                  </a:extLst>
                </p:cNvPr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D8CA52C-AA81-9496-6924-4D75DE0B88B1}"/>
                    </a:ext>
                  </a:extLst>
                </p:cNvPr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E3D48B7-ABDE-907E-00EF-066A6F364E6D}"/>
                    </a:ext>
                  </a:extLst>
                </p:cNvPr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D6A8F48E-F757-06DC-5DDF-58B990F7BDB8}"/>
                    </a:ext>
                  </a:extLst>
                </p:cNvPr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1C12798-D0F2-B91A-87AE-3C4DD116757F}"/>
                  </a:ext>
                </a:extLst>
              </p:cNvPr>
              <p:cNvGrpSpPr/>
              <p:nvPr userDrawn="1"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A1B8AE2-FF47-87C3-5C0D-811CFA9EA878}"/>
                    </a:ext>
                  </a:extLst>
                </p:cNvPr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27EDF78-6227-208F-DDB5-69C684852AF9}"/>
                    </a:ext>
                  </a:extLst>
                </p:cNvPr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A13B32B6-BCEC-380A-9E85-FA80E6C0DC15}"/>
                    </a:ext>
                  </a:extLst>
                </p:cNvPr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EEE25D6-44B5-BFC4-DBDF-8173CE6C391F}"/>
                    </a:ext>
                  </a:extLst>
                </p:cNvPr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90A9301E-F971-4E86-0107-6E636E2A01A6}"/>
                    </a:ext>
                  </a:extLst>
                </p:cNvPr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653208-C770-6445-C347-797AA66FFAFF}"/>
                </a:ext>
              </a:extLst>
            </p:cNvPr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8" name="Freeform 90">
                <a:extLst>
                  <a:ext uri="{FF2B5EF4-FFF2-40B4-BE49-F238E27FC236}">
                    <a16:creationId xmlns:a16="http://schemas.microsoft.com/office/drawing/2014/main" id="{A474795D-7D34-51A5-D58F-AEC1D7348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735" y="1068601"/>
                <a:ext cx="3326530" cy="3327292"/>
              </a:xfrm>
              <a:custGeom>
                <a:avLst/>
                <a:gdLst>
                  <a:gd name="T0" fmla="*/ 278 w 3708"/>
                  <a:gd name="T1" fmla="*/ 1350 h 3708"/>
                  <a:gd name="T2" fmla="*/ 2358 w 3708"/>
                  <a:gd name="T3" fmla="*/ 278 h 3708"/>
                  <a:gd name="T4" fmla="*/ 3430 w 3708"/>
                  <a:gd name="T5" fmla="*/ 2358 h 3708"/>
                  <a:gd name="T6" fmla="*/ 1350 w 3708"/>
                  <a:gd name="T7" fmla="*/ 3430 h 3708"/>
                  <a:gd name="T8" fmla="*/ 278 w 3708"/>
                  <a:gd name="T9" fmla="*/ 1350 h 3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08" h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19" name="Freeform 135">
                <a:extLst>
                  <a:ext uri="{FF2B5EF4-FFF2-40B4-BE49-F238E27FC236}">
                    <a16:creationId xmlns:a16="http://schemas.microsoft.com/office/drawing/2014/main" id="{26F19FAD-DCA9-8FB0-40F3-34EE65445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752" y="1490314"/>
                <a:ext cx="1060348" cy="1239954"/>
              </a:xfrm>
              <a:custGeom>
                <a:avLst/>
                <a:gdLst>
                  <a:gd name="T0" fmla="*/ 0 w 1247"/>
                  <a:gd name="T1" fmla="*/ 562 h 1458"/>
                  <a:gd name="T2" fmla="*/ 1247 w 1247"/>
                  <a:gd name="T3" fmla="*/ 1458 h 1458"/>
                  <a:gd name="T4" fmla="*/ 765 w 1247"/>
                  <a:gd name="T5" fmla="*/ 0 h 1458"/>
                  <a:gd name="T6" fmla="*/ 0 w 1247"/>
                  <a:gd name="T7" fmla="*/ 562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7" h="1458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0" name="Freeform 136">
                <a:extLst>
                  <a:ext uri="{FF2B5EF4-FFF2-40B4-BE49-F238E27FC236}">
                    <a16:creationId xmlns:a16="http://schemas.microsoft.com/office/drawing/2014/main" id="{96E95CD9-06F6-4E3F-4C58-9877FB230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4202" y="1969019"/>
                <a:ext cx="1306180" cy="769168"/>
              </a:xfrm>
              <a:custGeom>
                <a:avLst/>
                <a:gdLst>
                  <a:gd name="T0" fmla="*/ 74 w 1536"/>
                  <a:gd name="T1" fmla="*/ 428 h 904"/>
                  <a:gd name="T2" fmla="*/ 1 w 1536"/>
                  <a:gd name="T3" fmla="*/ 904 h 904"/>
                  <a:gd name="T4" fmla="*/ 1536 w 1536"/>
                  <a:gd name="T5" fmla="*/ 896 h 904"/>
                  <a:gd name="T6" fmla="*/ 290 w 1536"/>
                  <a:gd name="T7" fmla="*/ 0 h 904"/>
                  <a:gd name="T8" fmla="*/ 74 w 1536"/>
                  <a:gd name="T9" fmla="*/ 428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6" h="904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1" name="Freeform 137">
                <a:extLst>
                  <a:ext uri="{FF2B5EF4-FFF2-40B4-BE49-F238E27FC236}">
                    <a16:creationId xmlns:a16="http://schemas.microsoft.com/office/drawing/2014/main" id="{6DDD501F-DC5B-EC74-2227-A6743B2ED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9391" y="2733867"/>
                <a:ext cx="1051711" cy="1244273"/>
              </a:xfrm>
              <a:custGeom>
                <a:avLst/>
                <a:gdLst>
                  <a:gd name="T0" fmla="*/ 769 w 1237"/>
                  <a:gd name="T1" fmla="*/ 1463 h 1463"/>
                  <a:gd name="T2" fmla="*/ 1237 w 1237"/>
                  <a:gd name="T3" fmla="*/ 0 h 1463"/>
                  <a:gd name="T4" fmla="*/ 0 w 1237"/>
                  <a:gd name="T5" fmla="*/ 908 h 1463"/>
                  <a:gd name="T6" fmla="*/ 769 w 1237"/>
                  <a:gd name="T7" fmla="*/ 1463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7" h="1463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2" name="Freeform 138">
                <a:extLst>
                  <a:ext uri="{FF2B5EF4-FFF2-40B4-BE49-F238E27FC236}">
                    <a16:creationId xmlns:a16="http://schemas.microsoft.com/office/drawing/2014/main" id="{196259E0-6D6B-DD41-AE94-5FEDE8A13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942" y="1398533"/>
                <a:ext cx="806959" cy="1331734"/>
              </a:xfrm>
              <a:custGeom>
                <a:avLst/>
                <a:gdLst>
                  <a:gd name="T0" fmla="*/ 0 w 949"/>
                  <a:gd name="T1" fmla="*/ 108 h 1566"/>
                  <a:gd name="T2" fmla="*/ 481 w 949"/>
                  <a:gd name="T3" fmla="*/ 1566 h 1566"/>
                  <a:gd name="T4" fmla="*/ 949 w 949"/>
                  <a:gd name="T5" fmla="*/ 102 h 1566"/>
                  <a:gd name="T6" fmla="*/ 0 w 949"/>
                  <a:gd name="T7" fmla="*/ 108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9" h="1566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3" name="Freeform 139">
                <a:extLst>
                  <a:ext uri="{FF2B5EF4-FFF2-40B4-BE49-F238E27FC236}">
                    <a16:creationId xmlns:a16="http://schemas.microsoft.com/office/drawing/2014/main" id="{2DFF298A-F200-E537-4F3D-3B7040F76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4202" y="2732066"/>
                <a:ext cx="1306180" cy="773126"/>
              </a:xfrm>
              <a:custGeom>
                <a:avLst/>
                <a:gdLst>
                  <a:gd name="T0" fmla="*/ 298 w 1536"/>
                  <a:gd name="T1" fmla="*/ 909 h 909"/>
                  <a:gd name="T2" fmla="*/ 1536 w 1536"/>
                  <a:gd name="T3" fmla="*/ 0 h 909"/>
                  <a:gd name="T4" fmla="*/ 0 w 1536"/>
                  <a:gd name="T5" fmla="*/ 8 h 909"/>
                  <a:gd name="T6" fmla="*/ 298 w 1536"/>
                  <a:gd name="T7" fmla="*/ 909 h 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6" h="909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4" name="Freeform 140">
                <a:extLst>
                  <a:ext uri="{FF2B5EF4-FFF2-40B4-BE49-F238E27FC236}">
                    <a16:creationId xmlns:a16="http://schemas.microsoft.com/office/drawing/2014/main" id="{F19293FA-B9BD-9A16-ECC0-6824A8912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1958941"/>
                <a:ext cx="1306180" cy="772406"/>
              </a:xfrm>
              <a:custGeom>
                <a:avLst/>
                <a:gdLst>
                  <a:gd name="T0" fmla="*/ 1237 w 1536"/>
                  <a:gd name="T1" fmla="*/ 0 h 908"/>
                  <a:gd name="T2" fmla="*/ 0 w 1536"/>
                  <a:gd name="T3" fmla="*/ 908 h 908"/>
                  <a:gd name="T4" fmla="*/ 1536 w 1536"/>
                  <a:gd name="T5" fmla="*/ 902 h 908"/>
                  <a:gd name="T6" fmla="*/ 1237 w 1536"/>
                  <a:gd name="T7" fmla="*/ 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6" h="908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5" name="Freeform 141">
                <a:extLst>
                  <a:ext uri="{FF2B5EF4-FFF2-40B4-BE49-F238E27FC236}">
                    <a16:creationId xmlns:a16="http://schemas.microsoft.com/office/drawing/2014/main" id="{A5DD4DEA-EB23-7AD8-357F-E8011DD4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2727029"/>
                <a:ext cx="1306900" cy="768806"/>
              </a:xfrm>
              <a:custGeom>
                <a:avLst/>
                <a:gdLst>
                  <a:gd name="T0" fmla="*/ 1462 w 1537"/>
                  <a:gd name="T1" fmla="*/ 474 h 904"/>
                  <a:gd name="T2" fmla="*/ 1536 w 1537"/>
                  <a:gd name="T3" fmla="*/ 0 h 904"/>
                  <a:gd name="T4" fmla="*/ 0 w 1537"/>
                  <a:gd name="T5" fmla="*/ 6 h 904"/>
                  <a:gd name="T6" fmla="*/ 1247 w 1537"/>
                  <a:gd name="T7" fmla="*/ 904 h 904"/>
                  <a:gd name="T8" fmla="*/ 1462 w 1537"/>
                  <a:gd name="T9" fmla="*/ 474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7" h="904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6" name="Freeform 142">
                <a:extLst>
                  <a:ext uri="{FF2B5EF4-FFF2-40B4-BE49-F238E27FC236}">
                    <a16:creationId xmlns:a16="http://schemas.microsoft.com/office/drawing/2014/main" id="{520AC5AB-68D8-6CA1-FD8C-0C2AE3B39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900" y="1485996"/>
                <a:ext cx="1052790" cy="1244273"/>
              </a:xfrm>
              <a:custGeom>
                <a:avLst/>
                <a:gdLst>
                  <a:gd name="T0" fmla="*/ 468 w 1238"/>
                  <a:gd name="T1" fmla="*/ 0 h 1463"/>
                  <a:gd name="T2" fmla="*/ 0 w 1238"/>
                  <a:gd name="T3" fmla="*/ 1463 h 1463"/>
                  <a:gd name="T4" fmla="*/ 1238 w 1238"/>
                  <a:gd name="T5" fmla="*/ 555 h 1463"/>
                  <a:gd name="T6" fmla="*/ 468 w 1238"/>
                  <a:gd name="T7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8" h="1463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7" name="Freeform 143">
                <a:extLst>
                  <a:ext uri="{FF2B5EF4-FFF2-40B4-BE49-F238E27FC236}">
                    <a16:creationId xmlns:a16="http://schemas.microsoft.com/office/drawing/2014/main" id="{794E2C40-2BC9-808E-0F85-8DAEE5360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2733147"/>
                <a:ext cx="1059268" cy="1240673"/>
              </a:xfrm>
              <a:custGeom>
                <a:avLst/>
                <a:gdLst>
                  <a:gd name="T0" fmla="*/ 1246 w 1246"/>
                  <a:gd name="T1" fmla="*/ 897 h 1459"/>
                  <a:gd name="T2" fmla="*/ 0 w 1246"/>
                  <a:gd name="T3" fmla="*/ 0 h 1459"/>
                  <a:gd name="T4" fmla="*/ 480 w 1246"/>
                  <a:gd name="T5" fmla="*/ 1459 h 1459"/>
                  <a:gd name="T6" fmla="*/ 1246 w 1246"/>
                  <a:gd name="T7" fmla="*/ 897 h 1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6" h="1459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8" name="Freeform 144">
                <a:extLst>
                  <a:ext uri="{FF2B5EF4-FFF2-40B4-BE49-F238E27FC236}">
                    <a16:creationId xmlns:a16="http://schemas.microsoft.com/office/drawing/2014/main" id="{7281A91D-D6DF-C8E4-B552-6357986AA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4099" y="2733867"/>
                <a:ext cx="807679" cy="1332815"/>
              </a:xfrm>
              <a:custGeom>
                <a:avLst/>
                <a:gdLst>
                  <a:gd name="T0" fmla="*/ 950 w 950"/>
                  <a:gd name="T1" fmla="*/ 1458 h 1567"/>
                  <a:gd name="T2" fmla="*/ 468 w 950"/>
                  <a:gd name="T3" fmla="*/ 0 h 1567"/>
                  <a:gd name="T4" fmla="*/ 0 w 950"/>
                  <a:gd name="T5" fmla="*/ 1464 h 1567"/>
                  <a:gd name="T6" fmla="*/ 950 w 950"/>
                  <a:gd name="T7" fmla="*/ 1458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0" h="1567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9" name="Oval 191">
                <a:extLst>
                  <a:ext uri="{FF2B5EF4-FFF2-40B4-BE49-F238E27FC236}">
                    <a16:creationId xmlns:a16="http://schemas.microsoft.com/office/drawing/2014/main" id="{B88F66A4-C7AD-0FAA-E491-20C61B37D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0" name="Freeform 209">
                <a:extLst>
                  <a:ext uri="{FF2B5EF4-FFF2-40B4-BE49-F238E27FC236}">
                    <a16:creationId xmlns:a16="http://schemas.microsoft.com/office/drawing/2014/main" id="{BBCD3E1B-6B8B-B8DE-5F6F-0CFD63100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260" y="1712390"/>
                <a:ext cx="459988" cy="459268"/>
              </a:xfrm>
              <a:custGeom>
                <a:avLst/>
                <a:gdLst>
                  <a:gd name="T0" fmla="*/ 463 w 541"/>
                  <a:gd name="T1" fmla="*/ 130 h 540"/>
                  <a:gd name="T2" fmla="*/ 411 w 541"/>
                  <a:gd name="T3" fmla="*/ 463 h 540"/>
                  <a:gd name="T4" fmla="*/ 78 w 541"/>
                  <a:gd name="T5" fmla="*/ 410 h 540"/>
                  <a:gd name="T6" fmla="*/ 130 w 541"/>
                  <a:gd name="T7" fmla="*/ 77 h 540"/>
                  <a:gd name="T8" fmla="*/ 463 w 541"/>
                  <a:gd name="T9" fmla="*/ 13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1" name="Freeform 210">
                <a:extLst>
                  <a:ext uri="{FF2B5EF4-FFF2-40B4-BE49-F238E27FC236}">
                    <a16:creationId xmlns:a16="http://schemas.microsoft.com/office/drawing/2014/main" id="{B1B6F141-D0F9-9C71-A7E1-780820BA5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969" y="2200452"/>
                <a:ext cx="454949" cy="455309"/>
              </a:xfrm>
              <a:custGeom>
                <a:avLst/>
                <a:gdLst>
                  <a:gd name="T0" fmla="*/ 341 w 535"/>
                  <a:gd name="T1" fmla="*/ 41 h 535"/>
                  <a:gd name="T2" fmla="*/ 494 w 535"/>
                  <a:gd name="T3" fmla="*/ 341 h 535"/>
                  <a:gd name="T4" fmla="*/ 193 w 535"/>
                  <a:gd name="T5" fmla="*/ 494 h 535"/>
                  <a:gd name="T6" fmla="*/ 40 w 535"/>
                  <a:gd name="T7" fmla="*/ 194 h 535"/>
                  <a:gd name="T8" fmla="*/ 341 w 535"/>
                  <a:gd name="T9" fmla="*/ 41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2" name="Freeform 211">
                <a:extLst>
                  <a:ext uri="{FF2B5EF4-FFF2-40B4-BE49-F238E27FC236}">
                    <a16:creationId xmlns:a16="http://schemas.microsoft.com/office/drawing/2014/main" id="{6941EA77-535E-27AD-E613-258478204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7170" y="2801893"/>
                <a:ext cx="454949" cy="454949"/>
              </a:xfrm>
              <a:custGeom>
                <a:avLst/>
                <a:gdLst>
                  <a:gd name="T0" fmla="*/ 194 w 535"/>
                  <a:gd name="T1" fmla="*/ 41 h 535"/>
                  <a:gd name="T2" fmla="*/ 495 w 535"/>
                  <a:gd name="T3" fmla="*/ 194 h 535"/>
                  <a:gd name="T4" fmla="*/ 342 w 535"/>
                  <a:gd name="T5" fmla="*/ 494 h 535"/>
                  <a:gd name="T6" fmla="*/ 41 w 535"/>
                  <a:gd name="T7" fmla="*/ 341 h 535"/>
                  <a:gd name="T8" fmla="*/ 194 w 535"/>
                  <a:gd name="T9" fmla="*/ 41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3" name="Freeform 212">
                <a:extLst>
                  <a:ext uri="{FF2B5EF4-FFF2-40B4-BE49-F238E27FC236}">
                    <a16:creationId xmlns:a16="http://schemas.microsoft.com/office/drawing/2014/main" id="{7065982F-D2E6-4B89-D089-BCE480F24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740" y="3286717"/>
                <a:ext cx="459988" cy="460348"/>
              </a:xfrm>
              <a:custGeom>
                <a:avLst/>
                <a:gdLst>
                  <a:gd name="T0" fmla="*/ 78 w 541"/>
                  <a:gd name="T1" fmla="*/ 130 h 541"/>
                  <a:gd name="T2" fmla="*/ 411 w 541"/>
                  <a:gd name="T3" fmla="*/ 77 h 541"/>
                  <a:gd name="T4" fmla="*/ 464 w 541"/>
                  <a:gd name="T5" fmla="*/ 411 h 541"/>
                  <a:gd name="T6" fmla="*/ 131 w 541"/>
                  <a:gd name="T7" fmla="*/ 463 h 541"/>
                  <a:gd name="T8" fmla="*/ 78 w 541"/>
                  <a:gd name="T9" fmla="*/ 13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4" name="Oval 213">
                <a:extLst>
                  <a:ext uri="{FF2B5EF4-FFF2-40B4-BE49-F238E27FC236}">
                    <a16:creationId xmlns:a16="http://schemas.microsoft.com/office/drawing/2014/main" id="{868A5E5E-7F5A-DA74-DB6F-16D160B55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5" name="Freeform 214">
                <a:extLst>
                  <a:ext uri="{FF2B5EF4-FFF2-40B4-BE49-F238E27FC236}">
                    <a16:creationId xmlns:a16="http://schemas.microsoft.com/office/drawing/2014/main" id="{844B8C3A-648D-72C1-01F3-7BBF1ABD1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233" y="3288516"/>
                <a:ext cx="459988" cy="459988"/>
              </a:xfrm>
              <a:custGeom>
                <a:avLst/>
                <a:gdLst>
                  <a:gd name="T0" fmla="*/ 78 w 541"/>
                  <a:gd name="T1" fmla="*/ 411 h 541"/>
                  <a:gd name="T2" fmla="*/ 131 w 541"/>
                  <a:gd name="T3" fmla="*/ 78 h 541"/>
                  <a:gd name="T4" fmla="*/ 464 w 541"/>
                  <a:gd name="T5" fmla="*/ 130 h 541"/>
                  <a:gd name="T6" fmla="*/ 411 w 541"/>
                  <a:gd name="T7" fmla="*/ 463 h 541"/>
                  <a:gd name="T8" fmla="*/ 78 w 541"/>
                  <a:gd name="T9" fmla="*/ 41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6" name="Freeform 215">
                <a:extLst>
                  <a:ext uri="{FF2B5EF4-FFF2-40B4-BE49-F238E27FC236}">
                    <a16:creationId xmlns:a16="http://schemas.microsoft.com/office/drawing/2014/main" id="{1FA5EB00-067C-A3AC-A4F0-723785E2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641" y="2805132"/>
                <a:ext cx="454949" cy="454229"/>
              </a:xfrm>
              <a:custGeom>
                <a:avLst/>
                <a:gdLst>
                  <a:gd name="T0" fmla="*/ 194 w 535"/>
                  <a:gd name="T1" fmla="*/ 494 h 534"/>
                  <a:gd name="T2" fmla="*/ 41 w 535"/>
                  <a:gd name="T3" fmla="*/ 193 h 534"/>
                  <a:gd name="T4" fmla="*/ 341 w 535"/>
                  <a:gd name="T5" fmla="*/ 40 h 534"/>
                  <a:gd name="T6" fmla="*/ 494 w 535"/>
                  <a:gd name="T7" fmla="*/ 341 h 534"/>
                  <a:gd name="T8" fmla="*/ 194 w 535"/>
                  <a:gd name="T9" fmla="*/ 494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4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7" name="Freeform 216">
                <a:extLst>
                  <a:ext uri="{FF2B5EF4-FFF2-40B4-BE49-F238E27FC236}">
                    <a16:creationId xmlns:a16="http://schemas.microsoft.com/office/drawing/2014/main" id="{6536F2F6-4ABF-2AD2-DDAD-ACA7784FC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9360" y="2202972"/>
                <a:ext cx="454949" cy="455309"/>
              </a:xfrm>
              <a:custGeom>
                <a:avLst/>
                <a:gdLst>
                  <a:gd name="T0" fmla="*/ 341 w 535"/>
                  <a:gd name="T1" fmla="*/ 495 h 535"/>
                  <a:gd name="T2" fmla="*/ 41 w 535"/>
                  <a:gd name="T3" fmla="*/ 342 h 535"/>
                  <a:gd name="T4" fmla="*/ 194 w 535"/>
                  <a:gd name="T5" fmla="*/ 41 h 535"/>
                  <a:gd name="T6" fmla="*/ 494 w 535"/>
                  <a:gd name="T7" fmla="*/ 194 h 535"/>
                  <a:gd name="T8" fmla="*/ 341 w 535"/>
                  <a:gd name="T9" fmla="*/ 495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8" name="Freeform 217">
                <a:extLst>
                  <a:ext uri="{FF2B5EF4-FFF2-40B4-BE49-F238E27FC236}">
                    <a16:creationId xmlns:a16="http://schemas.microsoft.com/office/drawing/2014/main" id="{C390AC2E-DB86-5300-B889-2BED607C1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752" y="1713829"/>
                <a:ext cx="460348" cy="459628"/>
              </a:xfrm>
              <a:custGeom>
                <a:avLst/>
                <a:gdLst>
                  <a:gd name="T0" fmla="*/ 464 w 541"/>
                  <a:gd name="T1" fmla="*/ 410 h 540"/>
                  <a:gd name="T2" fmla="*/ 131 w 541"/>
                  <a:gd name="T3" fmla="*/ 463 h 540"/>
                  <a:gd name="T4" fmla="*/ 78 w 541"/>
                  <a:gd name="T5" fmla="*/ 130 h 540"/>
                  <a:gd name="T6" fmla="*/ 411 w 541"/>
                  <a:gd name="T7" fmla="*/ 77 h 540"/>
                  <a:gd name="T8" fmla="*/ 464 w 541"/>
                  <a:gd name="T9" fmla="*/ 41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9" name="Freeform 912">
                <a:extLst>
                  <a:ext uri="{FF2B5EF4-FFF2-40B4-BE49-F238E27FC236}">
                    <a16:creationId xmlns:a16="http://schemas.microsoft.com/office/drawing/2014/main" id="{786D7EB1-8F58-49CF-56FA-09F16280A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179" y="2033807"/>
                <a:ext cx="1323643" cy="1396880"/>
              </a:xfrm>
              <a:custGeom>
                <a:avLst/>
                <a:gdLst>
                  <a:gd name="T0" fmla="*/ 1668 w 1790"/>
                  <a:gd name="T1" fmla="*/ 1066 h 1889"/>
                  <a:gd name="T2" fmla="*/ 1678 w 1790"/>
                  <a:gd name="T3" fmla="*/ 954 h 1889"/>
                  <a:gd name="T4" fmla="*/ 1668 w 1790"/>
                  <a:gd name="T5" fmla="*/ 841 h 1889"/>
                  <a:gd name="T6" fmla="*/ 1790 w 1790"/>
                  <a:gd name="T7" fmla="*/ 664 h 1889"/>
                  <a:gd name="T8" fmla="*/ 1584 w 1790"/>
                  <a:gd name="T9" fmla="*/ 580 h 1889"/>
                  <a:gd name="T10" fmla="*/ 1464 w 1790"/>
                  <a:gd name="T11" fmla="*/ 412 h 1889"/>
                  <a:gd name="T12" fmla="*/ 1454 w 1790"/>
                  <a:gd name="T13" fmla="*/ 187 h 1889"/>
                  <a:gd name="T14" fmla="*/ 1240 w 1790"/>
                  <a:gd name="T15" fmla="*/ 243 h 1889"/>
                  <a:gd name="T16" fmla="*/ 1044 w 1790"/>
                  <a:gd name="T17" fmla="*/ 177 h 1889"/>
                  <a:gd name="T18" fmla="*/ 895 w 1790"/>
                  <a:gd name="T19" fmla="*/ 0 h 1889"/>
                  <a:gd name="T20" fmla="*/ 765 w 1790"/>
                  <a:gd name="T21" fmla="*/ 177 h 1889"/>
                  <a:gd name="T22" fmla="*/ 569 w 1790"/>
                  <a:gd name="T23" fmla="*/ 243 h 1889"/>
                  <a:gd name="T24" fmla="*/ 345 w 1790"/>
                  <a:gd name="T25" fmla="*/ 177 h 1889"/>
                  <a:gd name="T26" fmla="*/ 335 w 1790"/>
                  <a:gd name="T27" fmla="*/ 402 h 1889"/>
                  <a:gd name="T28" fmla="*/ 214 w 1790"/>
                  <a:gd name="T29" fmla="*/ 571 h 1889"/>
                  <a:gd name="T30" fmla="*/ 0 w 1790"/>
                  <a:gd name="T31" fmla="*/ 645 h 1889"/>
                  <a:gd name="T32" fmla="*/ 122 w 1790"/>
                  <a:gd name="T33" fmla="*/ 832 h 1889"/>
                  <a:gd name="T34" fmla="*/ 113 w 1790"/>
                  <a:gd name="T35" fmla="*/ 954 h 1889"/>
                  <a:gd name="T36" fmla="*/ 122 w 1790"/>
                  <a:gd name="T37" fmla="*/ 1047 h 1889"/>
                  <a:gd name="T38" fmla="*/ 0 w 1790"/>
                  <a:gd name="T39" fmla="*/ 1226 h 1889"/>
                  <a:gd name="T40" fmla="*/ 195 w 1790"/>
                  <a:gd name="T41" fmla="*/ 1309 h 1889"/>
                  <a:gd name="T42" fmla="*/ 327 w 1790"/>
                  <a:gd name="T43" fmla="*/ 1488 h 1889"/>
                  <a:gd name="T44" fmla="*/ 335 w 1790"/>
                  <a:gd name="T45" fmla="*/ 1702 h 1889"/>
                  <a:gd name="T46" fmla="*/ 530 w 1790"/>
                  <a:gd name="T47" fmla="*/ 1647 h 1889"/>
                  <a:gd name="T48" fmla="*/ 755 w 1790"/>
                  <a:gd name="T49" fmla="*/ 1721 h 1889"/>
                  <a:gd name="T50" fmla="*/ 886 w 1790"/>
                  <a:gd name="T51" fmla="*/ 1889 h 1889"/>
                  <a:gd name="T52" fmla="*/ 1016 w 1790"/>
                  <a:gd name="T53" fmla="*/ 1729 h 1889"/>
                  <a:gd name="T54" fmla="*/ 1240 w 1790"/>
                  <a:gd name="T55" fmla="*/ 1655 h 1889"/>
                  <a:gd name="T56" fmla="*/ 1435 w 1790"/>
                  <a:gd name="T57" fmla="*/ 1711 h 1889"/>
                  <a:gd name="T58" fmla="*/ 1444 w 1790"/>
                  <a:gd name="T59" fmla="*/ 1506 h 1889"/>
                  <a:gd name="T60" fmla="*/ 1584 w 1790"/>
                  <a:gd name="T61" fmla="*/ 1319 h 1889"/>
                  <a:gd name="T62" fmla="*/ 1781 w 1790"/>
                  <a:gd name="T63" fmla="*/ 1244 h 1889"/>
                  <a:gd name="T64" fmla="*/ 1668 w 1790"/>
                  <a:gd name="T65" fmla="*/ 1066 h 1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90" h="1889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812800" sx="116000" sy="116000" algn="ctr" rotWithShape="0">
                  <a:prstClr val="black">
                    <a:alpha val="16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0" name="Freeform 831">
                <a:extLst>
                  <a:ext uri="{FF2B5EF4-FFF2-40B4-BE49-F238E27FC236}">
                    <a16:creationId xmlns:a16="http://schemas.microsoft.com/office/drawing/2014/main" id="{F962C5CF-B092-6D50-1A1F-667E06D97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491" y="2254751"/>
                <a:ext cx="270442" cy="53653"/>
              </a:xfrm>
              <a:custGeom>
                <a:avLst/>
                <a:gdLst>
                  <a:gd name="T0" fmla="*/ 490 w 947"/>
                  <a:gd name="T1" fmla="*/ 0 h 188"/>
                  <a:gd name="T2" fmla="*/ 0 w 947"/>
                  <a:gd name="T3" fmla="*/ 73 h 188"/>
                  <a:gd name="T4" fmla="*/ 38 w 947"/>
                  <a:gd name="T5" fmla="*/ 188 h 188"/>
                  <a:gd name="T6" fmla="*/ 488 w 947"/>
                  <a:gd name="T7" fmla="*/ 122 h 188"/>
                  <a:gd name="T8" fmla="*/ 911 w 947"/>
                  <a:gd name="T9" fmla="*/ 181 h 188"/>
                  <a:gd name="T10" fmla="*/ 947 w 947"/>
                  <a:gd name="T11" fmla="*/ 65 h 188"/>
                  <a:gd name="T12" fmla="*/ 490 w 947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7" h="188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1" name="Freeform 832">
                <a:extLst>
                  <a:ext uri="{FF2B5EF4-FFF2-40B4-BE49-F238E27FC236}">
                    <a16:creationId xmlns:a16="http://schemas.microsoft.com/office/drawing/2014/main" id="{1FD154CD-3CE3-F247-D649-00285C2B5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7797" y="2279886"/>
                <a:ext cx="228872" cy="178723"/>
              </a:xfrm>
              <a:custGeom>
                <a:avLst/>
                <a:gdLst>
                  <a:gd name="T0" fmla="*/ 40 w 802"/>
                  <a:gd name="T1" fmla="*/ 0 h 626"/>
                  <a:gd name="T2" fmla="*/ 0 w 802"/>
                  <a:gd name="T3" fmla="*/ 121 h 626"/>
                  <a:gd name="T4" fmla="*/ 707 w 802"/>
                  <a:gd name="T5" fmla="*/ 626 h 626"/>
                  <a:gd name="T6" fmla="*/ 802 w 802"/>
                  <a:gd name="T7" fmla="*/ 556 h 626"/>
                  <a:gd name="T8" fmla="*/ 40 w 802"/>
                  <a:gd name="T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2" h="626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2" name="Freeform 833">
                <a:extLst>
                  <a:ext uri="{FF2B5EF4-FFF2-40B4-BE49-F238E27FC236}">
                    <a16:creationId xmlns:a16="http://schemas.microsoft.com/office/drawing/2014/main" id="{3A87E359-78F3-428D-0C37-FBD1627C3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56" y="2282423"/>
                <a:ext cx="228631" cy="181260"/>
              </a:xfrm>
              <a:custGeom>
                <a:avLst/>
                <a:gdLst>
                  <a:gd name="T0" fmla="*/ 763 w 801"/>
                  <a:gd name="T1" fmla="*/ 0 h 635"/>
                  <a:gd name="T2" fmla="*/ 0 w 801"/>
                  <a:gd name="T3" fmla="*/ 564 h 635"/>
                  <a:gd name="T4" fmla="*/ 99 w 801"/>
                  <a:gd name="T5" fmla="*/ 635 h 635"/>
                  <a:gd name="T6" fmla="*/ 801 w 801"/>
                  <a:gd name="T7" fmla="*/ 118 h 635"/>
                  <a:gd name="T8" fmla="*/ 763 w 801"/>
                  <a:gd name="T9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1" h="635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3" name="Freeform 834">
                <a:extLst>
                  <a:ext uri="{FF2B5EF4-FFF2-40B4-BE49-F238E27FC236}">
                    <a16:creationId xmlns:a16="http://schemas.microsoft.com/office/drawing/2014/main" id="{7038EA15-82A3-65CF-EDBB-C6F586887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5550" y="2459939"/>
                <a:ext cx="113712" cy="256665"/>
              </a:xfrm>
              <a:custGeom>
                <a:avLst/>
                <a:gdLst>
                  <a:gd name="T0" fmla="*/ 97 w 398"/>
                  <a:gd name="T1" fmla="*/ 0 h 899"/>
                  <a:gd name="T2" fmla="*/ 0 w 398"/>
                  <a:gd name="T3" fmla="*/ 71 h 899"/>
                  <a:gd name="T4" fmla="*/ 275 w 398"/>
                  <a:gd name="T5" fmla="*/ 899 h 899"/>
                  <a:gd name="T6" fmla="*/ 398 w 398"/>
                  <a:gd name="T7" fmla="*/ 898 h 899"/>
                  <a:gd name="T8" fmla="*/ 97 w 398"/>
                  <a:gd name="T9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899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4" name="Freeform 835">
                <a:extLst>
                  <a:ext uri="{FF2B5EF4-FFF2-40B4-BE49-F238E27FC236}">
                    <a16:creationId xmlns:a16="http://schemas.microsoft.com/office/drawing/2014/main" id="{7C05166C-C6D9-CE9A-BE03-EF9ADAE5F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739" y="2461992"/>
                <a:ext cx="109965" cy="261860"/>
              </a:xfrm>
              <a:custGeom>
                <a:avLst/>
                <a:gdLst>
                  <a:gd name="T0" fmla="*/ 281 w 385"/>
                  <a:gd name="T1" fmla="*/ 0 h 917"/>
                  <a:gd name="T2" fmla="*/ 73 w 385"/>
                  <a:gd name="T3" fmla="*/ 433 h 917"/>
                  <a:gd name="T4" fmla="*/ 0 w 385"/>
                  <a:gd name="T5" fmla="*/ 917 h 917"/>
                  <a:gd name="T6" fmla="*/ 119 w 385"/>
                  <a:gd name="T7" fmla="*/ 917 h 917"/>
                  <a:gd name="T8" fmla="*/ 385 w 385"/>
                  <a:gd name="T9" fmla="*/ 77 h 917"/>
                  <a:gd name="T10" fmla="*/ 281 w 385"/>
                  <a:gd name="T11" fmla="*/ 0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917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5" name="Freeform 836">
                <a:extLst>
                  <a:ext uri="{FF2B5EF4-FFF2-40B4-BE49-F238E27FC236}">
                    <a16:creationId xmlns:a16="http://schemas.microsoft.com/office/drawing/2014/main" id="{773F55E4-0C06-8E00-EF5B-A13191154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447" y="2741738"/>
                <a:ext cx="110811" cy="258478"/>
              </a:xfrm>
              <a:custGeom>
                <a:avLst/>
                <a:gdLst>
                  <a:gd name="T0" fmla="*/ 388 w 388"/>
                  <a:gd name="T1" fmla="*/ 0 h 905"/>
                  <a:gd name="T2" fmla="*/ 266 w 388"/>
                  <a:gd name="T3" fmla="*/ 0 h 905"/>
                  <a:gd name="T4" fmla="*/ 0 w 388"/>
                  <a:gd name="T5" fmla="*/ 836 h 905"/>
                  <a:gd name="T6" fmla="*/ 96 w 388"/>
                  <a:gd name="T7" fmla="*/ 905 h 905"/>
                  <a:gd name="T8" fmla="*/ 305 w 388"/>
                  <a:gd name="T9" fmla="*/ 465 h 905"/>
                  <a:gd name="T10" fmla="*/ 305 w 388"/>
                  <a:gd name="T11" fmla="*/ 464 h 905"/>
                  <a:gd name="T12" fmla="*/ 305 w 388"/>
                  <a:gd name="T13" fmla="*/ 464 h 905"/>
                  <a:gd name="T14" fmla="*/ 305 w 388"/>
                  <a:gd name="T15" fmla="*/ 464 h 905"/>
                  <a:gd name="T16" fmla="*/ 388 w 388"/>
                  <a:gd name="T17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8" h="905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6" name="Freeform 837">
                <a:extLst>
                  <a:ext uri="{FF2B5EF4-FFF2-40B4-BE49-F238E27FC236}">
                    <a16:creationId xmlns:a16="http://schemas.microsoft.com/office/drawing/2014/main" id="{9672CCD1-D00D-9A46-FCC0-17257EC98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742" y="2747174"/>
                <a:ext cx="113108" cy="259322"/>
              </a:xfrm>
              <a:custGeom>
                <a:avLst/>
                <a:gdLst>
                  <a:gd name="T0" fmla="*/ 119 w 396"/>
                  <a:gd name="T1" fmla="*/ 0 h 908"/>
                  <a:gd name="T2" fmla="*/ 119 w 396"/>
                  <a:gd name="T3" fmla="*/ 0 h 908"/>
                  <a:gd name="T4" fmla="*/ 0 w 396"/>
                  <a:gd name="T5" fmla="*/ 1 h 908"/>
                  <a:gd name="T6" fmla="*/ 298 w 396"/>
                  <a:gd name="T7" fmla="*/ 908 h 908"/>
                  <a:gd name="T8" fmla="*/ 396 w 396"/>
                  <a:gd name="T9" fmla="*/ 835 h 908"/>
                  <a:gd name="T10" fmla="*/ 119 w 396"/>
                  <a:gd name="T11" fmla="*/ 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6" h="908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7" name="Freeform 838">
                <a:extLst>
                  <a:ext uri="{FF2B5EF4-FFF2-40B4-BE49-F238E27FC236}">
                    <a16:creationId xmlns:a16="http://schemas.microsoft.com/office/drawing/2014/main" id="{C81B3416-F275-E463-1AE1-6552A9230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0940" y="3001909"/>
                <a:ext cx="227785" cy="179328"/>
              </a:xfrm>
              <a:custGeom>
                <a:avLst/>
                <a:gdLst>
                  <a:gd name="T0" fmla="*/ 708 w 798"/>
                  <a:gd name="T1" fmla="*/ 0 h 628"/>
                  <a:gd name="T2" fmla="*/ 0 w 798"/>
                  <a:gd name="T3" fmla="*/ 518 h 628"/>
                  <a:gd name="T4" fmla="*/ 35 w 798"/>
                  <a:gd name="T5" fmla="*/ 628 h 628"/>
                  <a:gd name="T6" fmla="*/ 798 w 798"/>
                  <a:gd name="T7" fmla="*/ 66 h 628"/>
                  <a:gd name="T8" fmla="*/ 708 w 798"/>
                  <a:gd name="T9" fmla="*/ 0 h 628"/>
                  <a:gd name="T10" fmla="*/ 708 w 798"/>
                  <a:gd name="T11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8" h="62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8" name="Freeform 839">
                <a:extLst>
                  <a:ext uri="{FF2B5EF4-FFF2-40B4-BE49-F238E27FC236}">
                    <a16:creationId xmlns:a16="http://schemas.microsoft.com/office/drawing/2014/main" id="{A053D9D6-DB8A-8176-D6D7-C76383508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3596" y="3003842"/>
                <a:ext cx="231288" cy="179328"/>
              </a:xfrm>
              <a:custGeom>
                <a:avLst/>
                <a:gdLst>
                  <a:gd name="T0" fmla="*/ 98 w 810"/>
                  <a:gd name="T1" fmla="*/ 0 h 628"/>
                  <a:gd name="T2" fmla="*/ 98 w 810"/>
                  <a:gd name="T3" fmla="*/ 0 h 628"/>
                  <a:gd name="T4" fmla="*/ 0 w 810"/>
                  <a:gd name="T5" fmla="*/ 73 h 628"/>
                  <a:gd name="T6" fmla="*/ 773 w 810"/>
                  <a:gd name="T7" fmla="*/ 628 h 628"/>
                  <a:gd name="T8" fmla="*/ 810 w 810"/>
                  <a:gd name="T9" fmla="*/ 514 h 628"/>
                  <a:gd name="T10" fmla="*/ 98 w 810"/>
                  <a:gd name="T11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0" h="628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9" name="Freeform 840">
                <a:extLst>
                  <a:ext uri="{FF2B5EF4-FFF2-40B4-BE49-F238E27FC236}">
                    <a16:creationId xmlns:a16="http://schemas.microsoft.com/office/drawing/2014/main" id="{08E614E7-462A-0296-8998-978813C2A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686" y="3157542"/>
                <a:ext cx="269837" cy="52203"/>
              </a:xfrm>
              <a:custGeom>
                <a:avLst/>
                <a:gdLst>
                  <a:gd name="T0" fmla="*/ 908 w 945"/>
                  <a:gd name="T1" fmla="*/ 0 h 183"/>
                  <a:gd name="T2" fmla="*/ 469 w 945"/>
                  <a:gd name="T3" fmla="*/ 63 h 183"/>
                  <a:gd name="T4" fmla="*/ 38 w 945"/>
                  <a:gd name="T5" fmla="*/ 2 h 183"/>
                  <a:gd name="T6" fmla="*/ 38 w 945"/>
                  <a:gd name="T7" fmla="*/ 2 h 183"/>
                  <a:gd name="T8" fmla="*/ 0 w 945"/>
                  <a:gd name="T9" fmla="*/ 121 h 183"/>
                  <a:gd name="T10" fmla="*/ 472 w 945"/>
                  <a:gd name="T11" fmla="*/ 183 h 183"/>
                  <a:gd name="T12" fmla="*/ 945 w 945"/>
                  <a:gd name="T13" fmla="*/ 113 h 183"/>
                  <a:gd name="T14" fmla="*/ 908 w 945"/>
                  <a:gd name="T15" fmla="*/ 0 h 183"/>
                  <a:gd name="T16" fmla="*/ 908 w 945"/>
                  <a:gd name="T1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5" h="183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A35C384A-DF0E-1927-1BEA-DECA4861CD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52BBCA22-55D6-BD61-B969-09A6B9BA01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FE76B47E-2B66-CC9B-DB0A-4C11ED3EAC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id="{F3CC8062-F041-6BEA-43A5-1C1AB8ED7B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id="{C38DFC36-705B-1820-38C8-807ADA8C32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id="{43DE37D6-349D-BABA-A42D-AF50DCD958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id="{D4630DCD-1D59-8819-09F3-F69F9A36CA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id="{76CFB4DF-2BEE-6252-4B59-24FBB555AE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id="{9C10CF0D-EC3A-D7B0-A41F-E222628FBE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id="{30DECF9D-B3A7-FC00-FB4A-E8197588F5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572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8748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8507C5A-D4BE-E7AB-19A1-EAB09D876C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tx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tx2"/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23532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5FE731D-68B8-D153-B6C0-3D8CCD61EE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25591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968BEF6-ECCF-75DD-CEBF-D705758E4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accent2"/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accent3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72757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2D76485-9B8F-20D2-A02A-0FE843251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A76E9A9-99DA-0511-1F8B-5FDDE0D1D4D0}"/>
              </a:ext>
            </a:extLst>
          </p:cNvPr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8BBCB5-C346-316C-E9A4-A147FA22B1F5}"/>
                </a:ext>
              </a:extLst>
            </p:cNvPr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oogle Shape;302;p224">
              <a:extLst>
                <a:ext uri="{FF2B5EF4-FFF2-40B4-BE49-F238E27FC236}">
                  <a16:creationId xmlns:a16="http://schemas.microsoft.com/office/drawing/2014/main" id="{F07CC99C-6B69-B6FF-9803-0D5B49421CAB}"/>
                </a:ext>
              </a:extLst>
            </p:cNvPr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dirty="0">
                  <a:solidFill>
                    <a:schemeClr val="accent4"/>
                  </a:solidFill>
                  <a:latin typeface="Public Sans" pitchFamily="2" charset="0"/>
                </a:rPr>
                <a:t>“</a:t>
              </a:r>
              <a:endParaRPr sz="9600" dirty="0">
                <a:solidFill>
                  <a:schemeClr val="accent4"/>
                </a:solidFill>
                <a:latin typeface="Public San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07900-AB17-AE64-5B8B-E2D574A2CD12}"/>
              </a:ext>
            </a:extLst>
          </p:cNvPr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9" name="Rectangle: Rounded Corners 17">
              <a:extLst>
                <a:ext uri="{FF2B5EF4-FFF2-40B4-BE49-F238E27FC236}">
                  <a16:creationId xmlns:a16="http://schemas.microsoft.com/office/drawing/2014/main" id="{D22DF5C2-A349-34FC-BADF-42844C015EDE}"/>
                </a:ext>
              </a:extLst>
            </p:cNvPr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0" name="Rectangle: Rounded Corners 18">
              <a:extLst>
                <a:ext uri="{FF2B5EF4-FFF2-40B4-BE49-F238E27FC236}">
                  <a16:creationId xmlns:a16="http://schemas.microsoft.com/office/drawing/2014/main" id="{2C3BB6F0-40A3-0DB9-015A-4EBD5D776EC6}"/>
                </a:ext>
              </a:extLst>
            </p:cNvPr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B827C5F-B9A4-E2FB-BEE5-EB5A52645E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89119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121340-A3BC-8742-8FA2-D92C8F40DEC5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5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01538804-3463-37CB-9C32-32E207B7F5B9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53EF35EA-A7A7-04CA-5F1F-5F1AABAB9656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B065D67-05ED-043B-EB6F-FF4EFD18D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63570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computer, indoor&#10;&#10;Description automatically generated">
            <a:extLst>
              <a:ext uri="{FF2B5EF4-FFF2-40B4-BE49-F238E27FC236}">
                <a16:creationId xmlns:a16="http://schemas.microsoft.com/office/drawing/2014/main" id="{516F9E0B-C414-EE47-FB20-93C08CB2E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</p:spPr>
      </p:pic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F230FEE4-488F-96F4-8D2A-EE054CBBAD0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381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5C25DB-B2F7-2F49-C4DE-EEAA9DA2587D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5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C116CF0B-ED05-2F19-B7A5-8743A5DCEE9B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4E5D19C-006F-7A41-8339-EBD408FEFC94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B065D67-05ED-043B-EB6F-FF4EFD18D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766517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E35E446-C2E6-7EB6-91A7-73AD32CEF59C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7E61279D-2B87-16CE-4EF5-97E5E537417E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E17D2550-E970-E158-F7FA-F076C576867F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</p:grp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D9D75538-3CD8-55EB-59C5-39A1891BA9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1449434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313971-E455-32D4-5F35-7F0A7506EBEC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2DAE7C5-8254-ADA6-C732-D3903D630834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FD092B5A-388D-9760-6BE3-175597F12079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tx2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bg2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5041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4672081-9C58-1F7E-FD99-CBF2DC762BB7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80EED5AE-8DFF-899C-22A8-7BAD61209EBA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5A3B931F-5753-A974-43AE-D6AC2F83EC33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82340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E82552-1C78-15C2-2E53-6608FF926165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61B7049-B3E1-1E0F-A2D0-92A98688E607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549A8319-033F-60F3-0297-87499F4FF49D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85323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0CCD286-F868-E529-DB7A-E7BAD8188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301948-C55C-5F89-C12D-582FCDD655C5}"/>
              </a:ext>
            </a:extLst>
          </p:cNvPr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>
                <a:latin typeface="Public Sans" pitchFamily="2" charset="0"/>
              </a:rPr>
              <a:t>?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2C7EA4E-1096-E2B7-EFE9-8D7BD64236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Did You Know?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7B0C3F9-165B-E2F3-E078-174C5889B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>
              <a:defRPr sz="1400" b="0" i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952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891F0-60E1-C312-7ADB-614AF3018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69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ln w="28575">
            <a:noFill/>
          </a:ln>
        </p:spPr>
      </p:pic>
      <p:pic>
        <p:nvPicPr>
          <p:cNvPr id="4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4096EBA6-F3C4-77F1-ED66-763D91A948C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AACB97-FF51-1D76-CE7E-74A3FA84E73E}"/>
              </a:ext>
            </a:extLst>
          </p:cNvPr>
          <p:cNvGrpSpPr/>
          <p:nvPr userDrawn="1"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9" name="Google Shape;152;p215">
              <a:extLst>
                <a:ext uri="{FF2B5EF4-FFF2-40B4-BE49-F238E27FC236}">
                  <a16:creationId xmlns:a16="http://schemas.microsoft.com/office/drawing/2014/main" id="{DC440E52-4148-1F64-EB3D-5DFFEDAA6E06}"/>
                </a:ext>
              </a:extLst>
            </p:cNvPr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0" name="Google Shape;131;p215">
              <a:extLst>
                <a:ext uri="{FF2B5EF4-FFF2-40B4-BE49-F238E27FC236}">
                  <a16:creationId xmlns:a16="http://schemas.microsoft.com/office/drawing/2014/main" id="{40BB31B9-0AE6-9608-2843-6364218AEA26}"/>
                </a:ext>
              </a:extLst>
            </p:cNvPr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2571A457-275C-2BF6-9583-41383AED4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908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891F0-60E1-C312-7ADB-614AF3018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69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ln w="28575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6359BD-4C11-B70D-38F6-8454E683E8E0}"/>
              </a:ext>
            </a:extLst>
          </p:cNvPr>
          <p:cNvSpPr/>
          <p:nvPr userDrawn="1"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1EF608F-F734-57CD-7FAE-A1F277478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AACB97-FF51-1D76-CE7E-74A3FA84E73E}"/>
              </a:ext>
            </a:extLst>
          </p:cNvPr>
          <p:cNvGrpSpPr/>
          <p:nvPr userDrawn="1"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9" name="Google Shape;152;p215">
              <a:extLst>
                <a:ext uri="{FF2B5EF4-FFF2-40B4-BE49-F238E27FC236}">
                  <a16:creationId xmlns:a16="http://schemas.microsoft.com/office/drawing/2014/main" id="{DC440E52-4148-1F64-EB3D-5DFFEDAA6E06}"/>
                </a:ext>
              </a:extLst>
            </p:cNvPr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0" name="Google Shape;131;p215">
              <a:extLst>
                <a:ext uri="{FF2B5EF4-FFF2-40B4-BE49-F238E27FC236}">
                  <a16:creationId xmlns:a16="http://schemas.microsoft.com/office/drawing/2014/main" id="{40BB31B9-0AE6-9608-2843-6364218AEA26}"/>
                </a:ext>
              </a:extLst>
            </p:cNvPr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423B6EF-2EE4-A3A9-BB23-57DD8A0DF8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7712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D0FE8E33-DE1B-8ADD-EAE8-0880957116F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31;p215">
            <a:extLst>
              <a:ext uri="{FF2B5EF4-FFF2-40B4-BE49-F238E27FC236}">
                <a16:creationId xmlns:a16="http://schemas.microsoft.com/office/drawing/2014/main" id="{40BB31B9-0AE6-9608-2843-6364218AEA26}"/>
              </a:ext>
            </a:extLst>
          </p:cNvPr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2571A457-275C-2BF6-9583-41383AED4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D516D69-0E49-4CDE-53A0-1FA1A190BD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8EF224C6-A7AA-DA3F-91DB-D9BC7F199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088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6359BD-4C11-B70D-38F6-8454E683E8E0}"/>
              </a:ext>
            </a:extLst>
          </p:cNvPr>
          <p:cNvSpPr/>
          <p:nvPr userDrawn="1"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00DE459F-78F2-CCD2-5966-0FEEFE8C0C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423B6EF-2EE4-A3A9-BB23-57DD8A0DF8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DD791D5B-FDC3-4FD1-2503-6B8C3BAFE1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id="{8C89D9D1-6641-D3B9-8EAA-1D8F06753EE8}"/>
              </a:ext>
            </a:extLst>
          </p:cNvPr>
          <p:cNvCxnSpPr>
            <a:cxnSpLocks/>
          </p:cNvCxnSpPr>
          <p:nvPr userDrawn="1"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A5365BF-76CB-679D-9D75-F9F8E658C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5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7B688D3A-C915-90E9-58E4-76FB2C2B582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67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5599C0BF-23DB-D8DF-7FD5-55AB578BC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A8CE5C3D-73D3-4D08-F914-5F328E5B3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30B9B066-39E3-D451-4B16-9D1978D030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3" name="Google Shape;131;p215">
            <a:extLst>
              <a:ext uri="{FF2B5EF4-FFF2-40B4-BE49-F238E27FC236}">
                <a16:creationId xmlns:a16="http://schemas.microsoft.com/office/drawing/2014/main" id="{5EE9F51D-FFCC-3FEF-B132-84C23CB56C98}"/>
              </a:ext>
            </a:extLst>
          </p:cNvPr>
          <p:cNvCxnSpPr>
            <a:cxnSpLocks/>
          </p:cNvCxnSpPr>
          <p:nvPr userDrawn="1"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1BD0056C-06E3-D6A9-490D-B6860955E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993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33366281-EF77-2F8D-5E01-25112581E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A8CE5C3D-73D3-4D08-F914-5F328E5B3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514D21F-E2CA-E295-2B69-0A5838458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id="{8BF2F8D5-FE4B-C315-52B5-C42E85133369}"/>
              </a:ext>
            </a:extLst>
          </p:cNvPr>
          <p:cNvCxnSpPr>
            <a:cxnSpLocks/>
          </p:cNvCxnSpPr>
          <p:nvPr userDrawn="1"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3B768AB-8F68-1E17-7D36-CF3DAC9A67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94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F7C4E-B0FA-138E-0D55-EB9F3EF35DF4}"/>
              </a:ext>
            </a:extLst>
          </p:cNvPr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Public Sans" pitchFamily="2" charset="0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5099293-6C62-7AD4-A05B-B6F5E2EBB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6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4E3FC082-1948-EF94-806D-3DBF46E6E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4781FA-A6FB-CAB2-A2E6-8AA41BA16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600" t="10539" r="7406" b="2262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07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F7C4E-B0FA-138E-0D55-EB9F3EF35DF4}"/>
              </a:ext>
            </a:extLst>
          </p:cNvPr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Public Sans" pitchFamily="2" charset="0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5099293-6C62-7AD4-A05B-B6F5E2EBB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6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4E3FC082-1948-EF94-806D-3DBF46E6E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4781FA-A6FB-CAB2-A2E6-8AA41BA16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600" t="10539" r="7406" b="2262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39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2CCB68-D3DE-9DA6-C567-DF0C1EAD3C4D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4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A57624FC-164A-2EBB-0F32-3A9B6C53B3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: Rounded Corners 21">
            <a:extLst>
              <a:ext uri="{FF2B5EF4-FFF2-40B4-BE49-F238E27FC236}">
                <a16:creationId xmlns:a16="http://schemas.microsoft.com/office/drawing/2014/main" id="{C81EE6DD-7430-27F2-72D5-AB950AC1D989}"/>
              </a:ext>
            </a:extLst>
          </p:cNvPr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9E1DAE-AF2E-E20E-2DDC-0D2BB99A803F}"/>
              </a:ext>
            </a:extLst>
          </p:cNvPr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Google Shape;41;p34">
            <a:extLst>
              <a:ext uri="{FF2B5EF4-FFF2-40B4-BE49-F238E27FC236}">
                <a16:creationId xmlns:a16="http://schemas.microsoft.com/office/drawing/2014/main" id="{5E424160-C2E3-C449-D20B-A653FD190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EC10EA9D-906D-0E33-C750-D38E848AB9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784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board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D64E714-6B87-C54B-908F-D264E63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</p:spPr>
      </p:pic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E67799D-6979-5AA9-2B14-D2AC4C22C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925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;p33">
            <a:extLst>
              <a:ext uri="{FF2B5EF4-FFF2-40B4-BE49-F238E27FC236}">
                <a16:creationId xmlns:a16="http://schemas.microsoft.com/office/drawing/2014/main" id="{72BAC307-14F4-BD10-8F08-46AF99A2FE6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3D286A0F-5834-C710-3C0C-13FF540062C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;p3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93D152D-7FE5-0910-1EFD-C7C037C12D0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;p33">
            <a:extLst>
              <a:ext uri="{FF2B5EF4-FFF2-40B4-BE49-F238E27FC236}">
                <a16:creationId xmlns:a16="http://schemas.microsoft.com/office/drawing/2014/main" id="{889B31DD-A032-A9D7-39AF-11FA91764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None/>
              <a:defRPr sz="16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9" name="Google Shape;30;p33">
            <a:extLst>
              <a:ext uri="{FF2B5EF4-FFF2-40B4-BE49-F238E27FC236}">
                <a16:creationId xmlns:a16="http://schemas.microsoft.com/office/drawing/2014/main" id="{0850CEB9-2DF7-7489-37AE-7BDBC2F569C4}"/>
              </a:ext>
            </a:extLst>
          </p:cNvPr>
          <p:cNvCxnSpPr/>
          <p:nvPr userDrawn="1"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31;p33">
            <a:extLst>
              <a:ext uri="{FF2B5EF4-FFF2-40B4-BE49-F238E27FC236}">
                <a16:creationId xmlns:a16="http://schemas.microsoft.com/office/drawing/2014/main" id="{136EFD90-DBF0-0F97-1A19-711F3E1930CB}"/>
              </a:ext>
            </a:extLst>
          </p:cNvPr>
          <p:cNvCxnSpPr/>
          <p:nvPr userDrawn="1"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32;p33">
            <a:extLst>
              <a:ext uri="{FF2B5EF4-FFF2-40B4-BE49-F238E27FC236}">
                <a16:creationId xmlns:a16="http://schemas.microsoft.com/office/drawing/2014/main" id="{034D39CD-0376-28EC-1FB6-B858959DFFB8}"/>
              </a:ext>
            </a:extLst>
          </p:cNvPr>
          <p:cNvCxnSpPr/>
          <p:nvPr userDrawn="1"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33;p33">
            <a:extLst>
              <a:ext uri="{FF2B5EF4-FFF2-40B4-BE49-F238E27FC236}">
                <a16:creationId xmlns:a16="http://schemas.microsoft.com/office/drawing/2014/main" id="{30A44581-72DC-3EC1-0847-A6CDB5720091}"/>
              </a:ext>
            </a:extLst>
          </p:cNvPr>
          <p:cNvCxnSpPr/>
          <p:nvPr userDrawn="1"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34;p33">
            <a:extLst>
              <a:ext uri="{FF2B5EF4-FFF2-40B4-BE49-F238E27FC236}">
                <a16:creationId xmlns:a16="http://schemas.microsoft.com/office/drawing/2014/main" id="{E1E9BA96-9B03-5072-E2BE-59929EFE961B}"/>
              </a:ext>
            </a:extLst>
          </p:cNvPr>
          <p:cNvCxnSpPr/>
          <p:nvPr userDrawn="1"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35;p33">
            <a:extLst>
              <a:ext uri="{FF2B5EF4-FFF2-40B4-BE49-F238E27FC236}">
                <a16:creationId xmlns:a16="http://schemas.microsoft.com/office/drawing/2014/main" id="{392D014A-5699-CE4D-73A5-DB00DC7AB82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5177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38">
            <a:extLst>
              <a:ext uri="{FF2B5EF4-FFF2-40B4-BE49-F238E27FC236}">
                <a16:creationId xmlns:a16="http://schemas.microsoft.com/office/drawing/2014/main" id="{2851E49D-A4F4-148F-D84D-B86377B645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8345D271-EFF6-2415-7D6E-28A82971C4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4;p38" descr="A picture containing text, vector graphics, toy, doll&#10;&#10;Description automatically generated">
            <a:extLst>
              <a:ext uri="{FF2B5EF4-FFF2-40B4-BE49-F238E27FC236}">
                <a16:creationId xmlns:a16="http://schemas.microsoft.com/office/drawing/2014/main" id="{6B66A540-E7CD-A364-FDDC-A426AC47465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5;p38">
            <a:extLst>
              <a:ext uri="{FF2B5EF4-FFF2-40B4-BE49-F238E27FC236}">
                <a16:creationId xmlns:a16="http://schemas.microsoft.com/office/drawing/2014/main" id="{EB75C02F-E408-A764-EB23-1F13B0402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0807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39">
            <a:extLst>
              <a:ext uri="{FF2B5EF4-FFF2-40B4-BE49-F238E27FC236}">
                <a16:creationId xmlns:a16="http://schemas.microsoft.com/office/drawing/2014/main" id="{2A895294-0DBC-1C2B-9730-BF44A91121D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B0A2DE85-BDF6-00AA-DA7F-47498A813A3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BB660-1E51-7907-1291-528D736BFDA0}"/>
              </a:ext>
            </a:extLst>
          </p:cNvPr>
          <p:cNvGrpSpPr/>
          <p:nvPr userDrawn="1"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4" name="Google Shape;90;p39">
              <a:extLst>
                <a:ext uri="{FF2B5EF4-FFF2-40B4-BE49-F238E27FC236}">
                  <a16:creationId xmlns:a16="http://schemas.microsoft.com/office/drawing/2014/main" id="{BA83374D-7AEA-0956-070F-9AE6C765FC28}"/>
                </a:ext>
              </a:extLst>
            </p:cNvPr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1;p39">
              <a:extLst>
                <a:ext uri="{FF2B5EF4-FFF2-40B4-BE49-F238E27FC236}">
                  <a16:creationId xmlns:a16="http://schemas.microsoft.com/office/drawing/2014/main" id="{0738D3FE-8C6D-7900-8916-47DE72AFB222}"/>
                </a:ext>
              </a:extLst>
            </p:cNvPr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92;p39">
              <a:extLst>
                <a:ext uri="{FF2B5EF4-FFF2-40B4-BE49-F238E27FC236}">
                  <a16:creationId xmlns:a16="http://schemas.microsoft.com/office/drawing/2014/main" id="{617B3813-16E3-6E94-274B-5A6669CBFEDB}"/>
                </a:ext>
              </a:extLst>
            </p:cNvPr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93;p39">
              <a:extLst>
                <a:ext uri="{FF2B5EF4-FFF2-40B4-BE49-F238E27FC236}">
                  <a16:creationId xmlns:a16="http://schemas.microsoft.com/office/drawing/2014/main" id="{16351A84-69B9-81D1-4FE3-2CA5D7F255E2}"/>
                </a:ext>
              </a:extLst>
            </p:cNvPr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4;p39">
              <a:extLst>
                <a:ext uri="{FF2B5EF4-FFF2-40B4-BE49-F238E27FC236}">
                  <a16:creationId xmlns:a16="http://schemas.microsoft.com/office/drawing/2014/main" id="{8C84A132-0F90-8A4F-178F-235564BDB313}"/>
                </a:ext>
              </a:extLst>
            </p:cNvPr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5;p39">
              <a:extLst>
                <a:ext uri="{FF2B5EF4-FFF2-40B4-BE49-F238E27FC236}">
                  <a16:creationId xmlns:a16="http://schemas.microsoft.com/office/drawing/2014/main" id="{21579A14-DACB-45A5-73B9-C818F1023A19}"/>
                </a:ext>
              </a:extLst>
            </p:cNvPr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6;p39">
              <a:extLst>
                <a:ext uri="{FF2B5EF4-FFF2-40B4-BE49-F238E27FC236}">
                  <a16:creationId xmlns:a16="http://schemas.microsoft.com/office/drawing/2014/main" id="{A2EDB94C-831B-779C-69A8-63D6B1719F81}"/>
                </a:ext>
              </a:extLst>
            </p:cNvPr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7;p39">
              <a:extLst>
                <a:ext uri="{FF2B5EF4-FFF2-40B4-BE49-F238E27FC236}">
                  <a16:creationId xmlns:a16="http://schemas.microsoft.com/office/drawing/2014/main" id="{9B2F0589-E584-1D78-32CC-2948AE0F1120}"/>
                </a:ext>
              </a:extLst>
            </p:cNvPr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8;p39">
              <a:extLst>
                <a:ext uri="{FF2B5EF4-FFF2-40B4-BE49-F238E27FC236}">
                  <a16:creationId xmlns:a16="http://schemas.microsoft.com/office/drawing/2014/main" id="{57EBE40C-7417-BE1C-62D5-076EC41DB3FD}"/>
                </a:ext>
              </a:extLst>
            </p:cNvPr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9;p39">
              <a:extLst>
                <a:ext uri="{FF2B5EF4-FFF2-40B4-BE49-F238E27FC236}">
                  <a16:creationId xmlns:a16="http://schemas.microsoft.com/office/drawing/2014/main" id="{DF7362C1-0257-E2AE-F445-94AF2A75608C}"/>
                </a:ext>
              </a:extLst>
            </p:cNvPr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0;p39">
            <a:extLst>
              <a:ext uri="{FF2B5EF4-FFF2-40B4-BE49-F238E27FC236}">
                <a16:creationId xmlns:a16="http://schemas.microsoft.com/office/drawing/2014/main" id="{BFE39004-AB3F-A8B6-33D3-2CEB68BA6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34612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39">
            <a:extLst>
              <a:ext uri="{FF2B5EF4-FFF2-40B4-BE49-F238E27FC236}">
                <a16:creationId xmlns:a16="http://schemas.microsoft.com/office/drawing/2014/main" id="{2A895294-0DBC-1C2B-9730-BF44A91121D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8CA1039C-E87F-1153-5522-C01BA800D9A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89;p39">
            <a:extLst>
              <a:ext uri="{FF2B5EF4-FFF2-40B4-BE49-F238E27FC236}">
                <a16:creationId xmlns:a16="http://schemas.microsoft.com/office/drawing/2014/main" id="{CAE7C9F1-402B-1671-930A-347CB3434250}"/>
              </a:ext>
            </a:extLst>
          </p:cNvPr>
          <p:cNvGrpSpPr/>
          <p:nvPr userDrawn="1"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4" name="Google Shape;90;p39">
              <a:extLst>
                <a:ext uri="{FF2B5EF4-FFF2-40B4-BE49-F238E27FC236}">
                  <a16:creationId xmlns:a16="http://schemas.microsoft.com/office/drawing/2014/main" id="{BA83374D-7AEA-0956-070F-9AE6C765FC28}"/>
                </a:ext>
              </a:extLst>
            </p:cNvPr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1;p39">
              <a:extLst>
                <a:ext uri="{FF2B5EF4-FFF2-40B4-BE49-F238E27FC236}">
                  <a16:creationId xmlns:a16="http://schemas.microsoft.com/office/drawing/2014/main" id="{0738D3FE-8C6D-7900-8916-47DE72AFB222}"/>
                </a:ext>
              </a:extLst>
            </p:cNvPr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92;p39">
              <a:extLst>
                <a:ext uri="{FF2B5EF4-FFF2-40B4-BE49-F238E27FC236}">
                  <a16:creationId xmlns:a16="http://schemas.microsoft.com/office/drawing/2014/main" id="{617B3813-16E3-6E94-274B-5A6669CBFEDB}"/>
                </a:ext>
              </a:extLst>
            </p:cNvPr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93;p39">
              <a:extLst>
                <a:ext uri="{FF2B5EF4-FFF2-40B4-BE49-F238E27FC236}">
                  <a16:creationId xmlns:a16="http://schemas.microsoft.com/office/drawing/2014/main" id="{16351A84-69B9-81D1-4FE3-2CA5D7F255E2}"/>
                </a:ext>
              </a:extLst>
            </p:cNvPr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4;p39">
              <a:extLst>
                <a:ext uri="{FF2B5EF4-FFF2-40B4-BE49-F238E27FC236}">
                  <a16:creationId xmlns:a16="http://schemas.microsoft.com/office/drawing/2014/main" id="{8C84A132-0F90-8A4F-178F-235564BDB313}"/>
                </a:ext>
              </a:extLst>
            </p:cNvPr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5;p39">
              <a:extLst>
                <a:ext uri="{FF2B5EF4-FFF2-40B4-BE49-F238E27FC236}">
                  <a16:creationId xmlns:a16="http://schemas.microsoft.com/office/drawing/2014/main" id="{21579A14-DACB-45A5-73B9-C818F1023A19}"/>
                </a:ext>
              </a:extLst>
            </p:cNvPr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6;p39">
              <a:extLst>
                <a:ext uri="{FF2B5EF4-FFF2-40B4-BE49-F238E27FC236}">
                  <a16:creationId xmlns:a16="http://schemas.microsoft.com/office/drawing/2014/main" id="{A2EDB94C-831B-779C-69A8-63D6B1719F81}"/>
                </a:ext>
              </a:extLst>
            </p:cNvPr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7;p39">
              <a:extLst>
                <a:ext uri="{FF2B5EF4-FFF2-40B4-BE49-F238E27FC236}">
                  <a16:creationId xmlns:a16="http://schemas.microsoft.com/office/drawing/2014/main" id="{9B2F0589-E584-1D78-32CC-2948AE0F1120}"/>
                </a:ext>
              </a:extLst>
            </p:cNvPr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8;p39">
              <a:extLst>
                <a:ext uri="{FF2B5EF4-FFF2-40B4-BE49-F238E27FC236}">
                  <a16:creationId xmlns:a16="http://schemas.microsoft.com/office/drawing/2014/main" id="{57EBE40C-7417-BE1C-62D5-076EC41DB3FD}"/>
                </a:ext>
              </a:extLst>
            </p:cNvPr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9;p39">
              <a:extLst>
                <a:ext uri="{FF2B5EF4-FFF2-40B4-BE49-F238E27FC236}">
                  <a16:creationId xmlns:a16="http://schemas.microsoft.com/office/drawing/2014/main" id="{DF7362C1-0257-E2AE-F445-94AF2A75608C}"/>
                </a:ext>
              </a:extLst>
            </p:cNvPr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0;p39">
            <a:extLst>
              <a:ext uri="{FF2B5EF4-FFF2-40B4-BE49-F238E27FC236}">
                <a16:creationId xmlns:a16="http://schemas.microsoft.com/office/drawing/2014/main" id="{BFE39004-AB3F-A8B6-33D3-2CEB68BA6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77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59" r:id="rId2"/>
    <p:sldLayoutId id="2147483757" r:id="rId3"/>
    <p:sldLayoutId id="2147483748" r:id="rId4"/>
    <p:sldLayoutId id="2147483749" r:id="rId5"/>
    <p:sldLayoutId id="2147483750" r:id="rId6"/>
    <p:sldLayoutId id="2147483751" r:id="rId7"/>
    <p:sldLayoutId id="2147483758" r:id="rId8"/>
    <p:sldLayoutId id="2147483752" r:id="rId9"/>
    <p:sldLayoutId id="2147483753" r:id="rId10"/>
    <p:sldLayoutId id="2147483771" r:id="rId11"/>
    <p:sldLayoutId id="2147483773" r:id="rId12"/>
    <p:sldLayoutId id="2147483776" r:id="rId13"/>
    <p:sldLayoutId id="2147483774" r:id="rId14"/>
    <p:sldLayoutId id="2147483775" r:id="rId15"/>
    <p:sldLayoutId id="2147483754" r:id="rId16"/>
    <p:sldLayoutId id="2147483755" r:id="rId17"/>
    <p:sldLayoutId id="2147483675" r:id="rId18"/>
    <p:sldLayoutId id="2147483738" r:id="rId19"/>
    <p:sldLayoutId id="2147483677" r:id="rId20"/>
    <p:sldLayoutId id="2147483689" r:id="rId21"/>
    <p:sldLayoutId id="2147483688" r:id="rId22"/>
    <p:sldLayoutId id="2147483679" r:id="rId23"/>
    <p:sldLayoutId id="2147483687" r:id="rId24"/>
    <p:sldLayoutId id="2147483747" r:id="rId25"/>
    <p:sldLayoutId id="2147483772" r:id="rId26"/>
    <p:sldLayoutId id="2147483780" r:id="rId27"/>
    <p:sldLayoutId id="2147483781" r:id="rId28"/>
    <p:sldLayoutId id="2147483782" r:id="rId29"/>
    <p:sldLayoutId id="2147483783" r:id="rId30"/>
    <p:sldLayoutId id="2147483665" r:id="rId31"/>
    <p:sldLayoutId id="2147483664" r:id="rId32"/>
    <p:sldLayoutId id="2147483663" r:id="rId33"/>
    <p:sldLayoutId id="2147483666" r:id="rId34"/>
    <p:sldLayoutId id="2147483767" r:id="rId35"/>
    <p:sldLayoutId id="2147483765" r:id="rId36"/>
    <p:sldLayoutId id="2147483768" r:id="rId37"/>
    <p:sldLayoutId id="2147483766" r:id="rId38"/>
    <p:sldLayoutId id="2147483668" r:id="rId39"/>
    <p:sldLayoutId id="2147483760" r:id="rId40"/>
    <p:sldLayoutId id="2147483667" r:id="rId41"/>
    <p:sldLayoutId id="2147483678" r:id="rId42"/>
    <p:sldLayoutId id="2147483759" r:id="rId43"/>
    <p:sldLayoutId id="2147483807" r:id="rId44"/>
    <p:sldLayoutId id="2147483806" r:id="rId45"/>
    <p:sldLayoutId id="2147483703" r:id="rId46"/>
    <p:sldLayoutId id="2147483728" r:id="rId47"/>
    <p:sldLayoutId id="2147483713" r:id="rId48"/>
    <p:sldLayoutId id="2147483723" r:id="rId49"/>
    <p:sldLayoutId id="2147483770" r:id="rId50"/>
    <p:sldLayoutId id="2147483717" r:id="rId51"/>
    <p:sldLayoutId id="2147483735" r:id="rId52"/>
    <p:sldLayoutId id="2147483777" r:id="rId53"/>
    <p:sldLayoutId id="2147483789" r:id="rId54"/>
    <p:sldLayoutId id="2147483785" r:id="rId55"/>
    <p:sldLayoutId id="2147483792" r:id="rId56"/>
    <p:sldLayoutId id="2147483790" r:id="rId57"/>
    <p:sldLayoutId id="2147483793" r:id="rId58"/>
    <p:sldLayoutId id="2147483791" r:id="rId59"/>
    <p:sldLayoutId id="2147483794" r:id="rId60"/>
    <p:sldLayoutId id="2147483786" r:id="rId61"/>
    <p:sldLayoutId id="2147483796" r:id="rId62"/>
    <p:sldLayoutId id="2147483795" r:id="rId63"/>
    <p:sldLayoutId id="2147483787" r:id="rId64"/>
    <p:sldLayoutId id="2147483797" r:id="rId65"/>
    <p:sldLayoutId id="2147483798" r:id="rId66"/>
    <p:sldLayoutId id="2147483788" r:id="rId67"/>
    <p:sldLayoutId id="2147483799" r:id="rId68"/>
    <p:sldLayoutId id="2147483802" r:id="rId69"/>
    <p:sldLayoutId id="2147483804" r:id="rId70"/>
    <p:sldLayoutId id="2147483803" r:id="rId71"/>
    <p:sldLayoutId id="2147483800" r:id="rId72"/>
    <p:sldLayoutId id="2147483801" r:id="rId73"/>
    <p:sldLayoutId id="2147483805" r:id="rId74"/>
    <p:sldLayoutId id="2147483669" r:id="rId75"/>
    <p:sldLayoutId id="2147483694" r:id="rId76"/>
    <p:sldLayoutId id="2147483693" r:id="rId77"/>
    <p:sldLayoutId id="2147483671" r:id="rId78"/>
    <p:sldLayoutId id="2147483672" r:id="rId79"/>
    <p:sldLayoutId id="2147483698" r:id="rId80"/>
    <p:sldLayoutId id="2147483674" r:id="rId81"/>
    <p:sldLayoutId id="2147483673" r:id="rId82"/>
    <p:sldLayoutId id="2147483761" r:id="rId83"/>
    <p:sldLayoutId id="2147483695" r:id="rId84"/>
    <p:sldLayoutId id="2147483670" r:id="rId85"/>
    <p:sldLayoutId id="2147483676" r:id="rId86"/>
    <p:sldLayoutId id="2147483691" r:id="rId87"/>
    <p:sldLayoutId id="2147483763" r:id="rId88"/>
    <p:sldLayoutId id="2147483764" r:id="rId89"/>
    <p:sldLayoutId id="2147483696" r:id="rId90"/>
    <p:sldLayoutId id="2147483697" r:id="rId91"/>
    <p:sldLayoutId id="2147483690" r:id="rId92"/>
    <p:sldLayoutId id="2147483756" r:id="rId93"/>
    <p:sldLayoutId id="2147483680" r:id="rId94"/>
    <p:sldLayoutId id="2147483681" r:id="rId95"/>
    <p:sldLayoutId id="2147483686" r:id="rId96"/>
    <p:sldLayoutId id="2147483707" r:id="rId97"/>
    <p:sldLayoutId id="2147483708" r:id="rId98"/>
    <p:sldLayoutId id="2147483732" r:id="rId99"/>
    <p:sldLayoutId id="2147483709" r:id="rId100"/>
    <p:sldLayoutId id="2147483706" r:id="rId101"/>
    <p:sldLayoutId id="2147483710" r:id="rId102"/>
    <p:sldLayoutId id="2147483734" r:id="rId103"/>
    <p:sldLayoutId id="2147483733" r:id="rId104"/>
    <p:sldLayoutId id="2147483711" r:id="rId105"/>
    <p:sldLayoutId id="2147483718" r:id="rId106"/>
    <p:sldLayoutId id="2147483719" r:id="rId107"/>
    <p:sldLayoutId id="2147483720" r:id="rId108"/>
    <p:sldLayoutId id="2147483721" r:id="rId109"/>
    <p:sldLayoutId id="2147483736" r:id="rId110"/>
    <p:sldLayoutId id="2147483712" r:id="rId111"/>
    <p:sldLayoutId id="2147483737" r:id="rId112"/>
    <p:sldLayoutId id="2147483762" r:id="rId113"/>
    <p:sldLayoutId id="2147483722" r:id="rId114"/>
    <p:sldLayoutId id="2147483769" r:id="rId115"/>
    <p:sldLayoutId id="2147483715" r:id="rId116"/>
    <p:sldLayoutId id="2147483658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EAAE1-4ED8-8E8F-731F-71393DE6E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755" y="2125312"/>
            <a:ext cx="3689422" cy="1532288"/>
          </a:xfrm>
        </p:spPr>
        <p:txBody>
          <a:bodyPr/>
          <a:lstStyle/>
          <a:p>
            <a:r>
              <a:rPr lang="en-US" sz="2000" dirty="0"/>
              <a:t>Software Requirements Specification (SRS) for an Ecommerce Web Application</a:t>
            </a:r>
          </a:p>
          <a:p>
            <a:endParaRPr lang="en-US" sz="2000" dirty="0"/>
          </a:p>
          <a:p>
            <a:r>
              <a:rPr lang="en-US" sz="2000" dirty="0"/>
              <a:t>Task- 1 </a:t>
            </a:r>
          </a:p>
        </p:txBody>
      </p:sp>
    </p:spTree>
    <p:extLst>
      <p:ext uri="{BB962C8B-B14F-4D97-AF65-F5344CB8AC3E}">
        <p14:creationId xmlns:p14="http://schemas.microsoft.com/office/powerpoint/2010/main" val="204096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Ecommerce Web Application will provide a platform for customers to purchase products online. </a:t>
            </a:r>
          </a:p>
          <a:p>
            <a:endParaRPr lang="en-US" dirty="0"/>
          </a:p>
          <a:p>
            <a:r>
              <a:rPr lang="en-US" dirty="0"/>
              <a:t>The web application will be designed and developed to provide a user-friendly interface, high performance, and security. </a:t>
            </a:r>
          </a:p>
          <a:p>
            <a:endParaRPr lang="en-US" dirty="0"/>
          </a:p>
          <a:p>
            <a:r>
              <a:rPr lang="en-US" dirty="0"/>
              <a:t>The web application will depend on the integration of a payment gateway and the management of the product catalog by the website administrator.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TASK-1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lnSpc>
                <a:spcPct val="107916"/>
              </a:lnSpc>
              <a:buNone/>
            </a:pPr>
            <a:r>
              <a:rPr lang="en-US" sz="1200" b="1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200" b="1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lang="en-US" sz="1200" b="1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“E-commerce”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 Bash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endParaRPr lang="en-US" sz="1200" b="1" dirty="0">
              <a:latin typeface="Public Sans"/>
              <a:ea typeface="Public Sans"/>
              <a:cs typeface="Public Sans"/>
              <a:sym typeface="Public Sans"/>
            </a:endParaRPr>
          </a:p>
          <a:p>
            <a:pPr>
              <a:buNone/>
            </a:pPr>
            <a:r>
              <a:rPr lang="en-US" sz="1200" b="1" dirty="0"/>
              <a:t>Evolution </a:t>
            </a:r>
            <a:r>
              <a:rPr lang="en-US" sz="1200" b="1" dirty="0" err="1"/>
              <a:t>metrices</a:t>
            </a:r>
            <a:r>
              <a:rPr lang="en-US" sz="1200" b="1" dirty="0"/>
              <a:t>:</a:t>
            </a:r>
          </a:p>
          <a:p>
            <a:pPr lvl="0">
              <a:buNone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tasks.</a:t>
            </a:r>
          </a:p>
          <a:p>
            <a:pPr lvl="0">
              <a:buNone/>
            </a:pP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lvl="0">
              <a:buNone/>
            </a:pPr>
            <a:r>
              <a:rPr lang="en-US" sz="1200" b="1" dirty="0">
                <a:latin typeface="EB Garamond Medium"/>
                <a:ea typeface="EB Garamond Medium"/>
                <a:cs typeface="EB Garamond Medium"/>
                <a:sym typeface="EB Garamond Medium"/>
              </a:rPr>
              <a:t>Learning outcomes: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</a:p>
          <a:p>
            <a:pPr lvl="0">
              <a:buNone/>
            </a:pP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F3E3E-D4E2-A260-2CB5-EA29F04E7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E1043-1E73-D1DE-4AA4-497210D391D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5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4;p49">
            <a:extLst>
              <a:ext uri="{FF2B5EF4-FFF2-40B4-BE49-F238E27FC236}">
                <a16:creationId xmlns:a16="http://schemas.microsoft.com/office/drawing/2014/main" id="{38BBA72D-0FD2-0E0A-B895-E3BD7FBE2A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525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68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E-COMMERCE  WEB 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1295658"/>
            <a:ext cx="4668253" cy="3255716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254" y="1715407"/>
          <a:ext cx="4585749" cy="2698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LMS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username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Nivetha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Vishnu Prasad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Charunithya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Deepesh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158A-A5ED-8230-9E5D-D6F0158B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15C98-9FCE-A0E4-C6DE-56FBA830B2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0" y="1295658"/>
            <a:ext cx="4548587" cy="3036421"/>
          </a:xfrm>
        </p:spPr>
        <p:txBody>
          <a:bodyPr/>
          <a:lstStyle/>
          <a:p>
            <a:pPr>
              <a:buSzPct val="100000"/>
            </a:pPr>
            <a:r>
              <a:rPr lang="en-US" sz="1200" dirty="0"/>
              <a:t> </a:t>
            </a:r>
            <a:r>
              <a:rPr lang="en-US" sz="1600" dirty="0"/>
              <a:t>The purpose of this document is to specify the requirements for an Ecommerce Web Application.</a:t>
            </a:r>
          </a:p>
          <a:p>
            <a:pPr>
              <a:buSzPct val="100000"/>
            </a:pPr>
            <a:endParaRPr lang="en-US" sz="1600" dirty="0"/>
          </a:p>
          <a:p>
            <a:pPr>
              <a:buSzPct val="100000"/>
            </a:pPr>
            <a:r>
              <a:rPr lang="en-US" sz="1600" dirty="0"/>
              <a:t>The web application is intended to provide customers with a platform to purchase products online.</a:t>
            </a:r>
          </a:p>
          <a:p>
            <a:pPr>
              <a:buSzPct val="100000"/>
            </a:pPr>
            <a:endParaRPr lang="en-US" sz="1600" dirty="0"/>
          </a:p>
          <a:p>
            <a:pPr>
              <a:buSzPct val="100000"/>
            </a:pPr>
            <a:r>
              <a:rPr lang="en-US" sz="1600" dirty="0"/>
              <a:t>The web application will be designed and developed to provide an easy and convenient shopping experience for customers.</a:t>
            </a:r>
          </a:p>
        </p:txBody>
      </p:sp>
    </p:spTree>
    <p:extLst>
      <p:ext uri="{BB962C8B-B14F-4D97-AF65-F5344CB8AC3E}">
        <p14:creationId xmlns:p14="http://schemas.microsoft.com/office/powerpoint/2010/main" val="321731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38" y="708144"/>
            <a:ext cx="3421450" cy="433137"/>
          </a:xfrm>
        </p:spPr>
        <p:txBody>
          <a:bodyPr>
            <a:normAutofit fontScale="90000"/>
          </a:bodyPr>
          <a:lstStyle/>
          <a:p>
            <a:r>
              <a:rPr lang="en-US" dirty="0"/>
              <a:t>2.FUNCTIONAL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8461" y="1155032"/>
            <a:ext cx="4343206" cy="3465094"/>
          </a:xfrm>
        </p:spPr>
        <p:txBody>
          <a:bodyPr/>
          <a:lstStyle/>
          <a:p>
            <a:pPr>
              <a:buNone/>
            </a:pPr>
            <a:r>
              <a:rPr lang="en-US" sz="1300" dirty="0"/>
              <a:t>The functional requirements for the Ecommerce Web Application are as follows:</a:t>
            </a:r>
          </a:p>
          <a:p>
            <a:pPr>
              <a:buNone/>
            </a:pPr>
            <a:endParaRPr lang="en-US" sz="1300" dirty="0"/>
          </a:p>
          <a:p>
            <a:pPr>
              <a:buNone/>
            </a:pPr>
            <a:r>
              <a:rPr lang="en-US" sz="1300" dirty="0"/>
              <a:t> </a:t>
            </a:r>
            <a:r>
              <a:rPr lang="en-US" sz="1300" b="1" dirty="0"/>
              <a:t>2.1 User Registration :</a:t>
            </a:r>
          </a:p>
          <a:p>
            <a:pPr>
              <a:buNone/>
            </a:pPr>
            <a:r>
              <a:rPr lang="en-US" sz="1300" dirty="0"/>
              <a:t>       The web application shall provide a user registration system for customers to create an account.</a:t>
            </a:r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 2.2 Login System :</a:t>
            </a:r>
          </a:p>
          <a:p>
            <a:pPr>
              <a:buNone/>
            </a:pPr>
            <a:r>
              <a:rPr lang="en-US" sz="1300" dirty="0"/>
              <a:t>       The web application shall provide a login system for users to log into their account.</a:t>
            </a:r>
          </a:p>
          <a:p>
            <a:pPr>
              <a:buNone/>
            </a:pPr>
            <a:endParaRPr lang="en-US" sz="1300" dirty="0"/>
          </a:p>
          <a:p>
            <a:pPr>
              <a:buNone/>
            </a:pPr>
            <a:r>
              <a:rPr lang="en-US" sz="1300" b="1" dirty="0"/>
              <a:t>2.3 Product Catalog :</a:t>
            </a:r>
          </a:p>
          <a:p>
            <a:pPr>
              <a:buNone/>
            </a:pPr>
            <a:r>
              <a:rPr lang="en-US" sz="1300" dirty="0"/>
              <a:t>       The web application shall provide a catalog of products with their details such as </a:t>
            </a:r>
            <a:r>
              <a:rPr lang="en-US" sz="1300" dirty="0" err="1"/>
              <a:t>price,description</a:t>
            </a:r>
            <a:r>
              <a:rPr lang="en-US" sz="13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87" y="233294"/>
            <a:ext cx="3421450" cy="344091"/>
          </a:xfrm>
        </p:spPr>
        <p:txBody>
          <a:bodyPr>
            <a:normAutofit fontScale="90000"/>
          </a:bodyPr>
          <a:lstStyle/>
          <a:p>
            <a:r>
              <a:rPr lang="en-US" dirty="0"/>
              <a:t> 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8461" y="1065654"/>
            <a:ext cx="4343206" cy="3767604"/>
          </a:xfrm>
        </p:spPr>
        <p:txBody>
          <a:bodyPr/>
          <a:lstStyle/>
          <a:p>
            <a:pPr>
              <a:buNone/>
            </a:pPr>
            <a:r>
              <a:rPr lang="en-US" b="1" dirty="0"/>
              <a:t>2.4 Search Functionality:</a:t>
            </a:r>
          </a:p>
          <a:p>
            <a:pPr>
              <a:buNone/>
            </a:pPr>
            <a:r>
              <a:rPr lang="en-US" dirty="0"/>
              <a:t>      The web application shall provide a search functionality for users to find products by name, category, or keyword.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2.5 Add to Cart :</a:t>
            </a:r>
          </a:p>
          <a:p>
            <a:pPr>
              <a:buNone/>
            </a:pPr>
            <a:r>
              <a:rPr lang="en-US" dirty="0"/>
              <a:t>      The web application shall allow users to add products to their cart for purchase.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2.6 Cart Management :</a:t>
            </a:r>
          </a:p>
          <a:p>
            <a:pPr>
              <a:buNone/>
            </a:pPr>
            <a:r>
              <a:rPr lang="en-US" dirty="0"/>
              <a:t>       The web application shall allow users to manage their cart by adding or removing products, changing the quantity of products, and viewing the total cost.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87" y="205794"/>
            <a:ext cx="3421450" cy="34409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4711" y="1045030"/>
            <a:ext cx="4343206" cy="3287050"/>
          </a:xfrm>
        </p:spPr>
        <p:txBody>
          <a:bodyPr/>
          <a:lstStyle/>
          <a:p>
            <a:pPr>
              <a:buNone/>
            </a:pPr>
            <a:r>
              <a:rPr lang="en-US" b="1" dirty="0"/>
              <a:t>2.7 Order Management :</a:t>
            </a:r>
          </a:p>
          <a:p>
            <a:pPr>
              <a:buNone/>
            </a:pPr>
            <a:r>
              <a:rPr lang="en-US" dirty="0"/>
              <a:t>       The web application shall provide order management functionality for users to view their order history, track their orders, and view their order details.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2.8 Checkout Process :</a:t>
            </a:r>
          </a:p>
          <a:p>
            <a:pPr>
              <a:buNone/>
            </a:pPr>
            <a:r>
              <a:rPr lang="en-US" dirty="0"/>
              <a:t>       The web application shall provide a checkout process for users to complete their purchase by providing their payment details and shipping address.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1" y="810810"/>
            <a:ext cx="4296660" cy="344091"/>
          </a:xfrm>
        </p:spPr>
        <p:txBody>
          <a:bodyPr>
            <a:normAutofit fontScale="90000"/>
          </a:bodyPr>
          <a:lstStyle/>
          <a:p>
            <a:r>
              <a:rPr lang="en-US" dirty="0"/>
              <a:t>3.NON FUNCTIONAL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30961" y="1261282"/>
            <a:ext cx="4343206" cy="3317593"/>
          </a:xfrm>
        </p:spPr>
        <p:txBody>
          <a:bodyPr/>
          <a:lstStyle/>
          <a:p>
            <a:pPr>
              <a:buNone/>
            </a:pPr>
            <a:r>
              <a:rPr lang="en-US" dirty="0"/>
              <a:t>The non-functional requirements for Ecommerce Web Application are as follows: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3.1 Performance:</a:t>
            </a:r>
          </a:p>
          <a:p>
            <a:pPr>
              <a:buNone/>
            </a:pPr>
            <a:r>
              <a:rPr lang="en-US" dirty="0"/>
              <a:t>       The web application shall be designed and developed to handle a large number of users and transactions without any performance issues.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3.2 Security :</a:t>
            </a:r>
          </a:p>
          <a:p>
            <a:pPr>
              <a:buNone/>
            </a:pPr>
            <a:r>
              <a:rPr lang="en-US" dirty="0"/>
              <a:t>       The web application shall be designed and developed to ensure the security of user information and payment details.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3.3 Availability :</a:t>
            </a:r>
          </a:p>
          <a:p>
            <a:pPr>
              <a:buNone/>
            </a:pPr>
            <a:r>
              <a:rPr lang="en-US" dirty="0"/>
              <a:t>       The web application shall be designed and developed to ensure high availability, with minimal downtime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pPr>
              <a:buNone/>
            </a:pPr>
            <a:r>
              <a:rPr lang="en-US" b="1" dirty="0"/>
              <a:t>3.4 Usability:</a:t>
            </a:r>
          </a:p>
          <a:p>
            <a:pPr>
              <a:buNone/>
            </a:pPr>
            <a:r>
              <a:rPr lang="en-US" dirty="0"/>
              <a:t>       The web application shall be designed and developed to provide a user-friendly interface and a seamless shopping experience for customers.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4.Assumptions and Dependencies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 assumptions and dependencies for the Ecommerce Web Application are as follows: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4.1 Payment Gateway Integration:</a:t>
            </a:r>
          </a:p>
          <a:p>
            <a:pPr>
              <a:buNone/>
            </a:pPr>
            <a:r>
              <a:rPr lang="en-US" dirty="0"/>
              <a:t>       The web application will depend on a payment gateway for processing payments.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4.2 Product Catalog Management :</a:t>
            </a:r>
          </a:p>
          <a:p>
            <a:pPr>
              <a:buNone/>
            </a:pPr>
            <a:r>
              <a:rPr lang="en-US" dirty="0"/>
              <a:t>      The web application will depend on the management of the product catalog by the website administrator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 Brand V1.0" id="{DB602CDA-2091-8241-A352-2883C49DA4D8}" vid="{C44AC83A-8A7A-AD4B-B51C-F4907C7829E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Susntone Eduversity Content Template </Template>
  <TotalTime>18408</TotalTime>
  <Words>623</Words>
  <Application>Microsoft Office PowerPoint</Application>
  <PresentationFormat>On-screen Show (16:9)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Public Sans</vt:lpstr>
      <vt:lpstr>Calibri</vt:lpstr>
      <vt:lpstr>Wingdings</vt:lpstr>
      <vt:lpstr>Arial</vt:lpstr>
      <vt:lpstr>EB Garamond Medium</vt:lpstr>
      <vt:lpstr>Noto Sans Symbols</vt:lpstr>
      <vt:lpstr>Simple Light</vt:lpstr>
      <vt:lpstr>PowerPoint Presentation</vt:lpstr>
      <vt:lpstr>E-COMMERCE  WEB  APPLICATION</vt:lpstr>
      <vt:lpstr>1.INTRODUCTION</vt:lpstr>
      <vt:lpstr>2.FUNCTIONAL REQUIREMENTS</vt:lpstr>
      <vt:lpstr>   </vt:lpstr>
      <vt:lpstr>PowerPoint Presentation</vt:lpstr>
      <vt:lpstr>3.NON FUNCTIONAL REQUIREMENTS</vt:lpstr>
      <vt:lpstr>  </vt:lpstr>
      <vt:lpstr>4.Assumptions and Dependencies</vt:lpstr>
      <vt:lpstr>5.CONCLUSION</vt:lpstr>
      <vt:lpstr>TASK-1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Arjun S</cp:lastModifiedBy>
  <cp:revision>2389</cp:revision>
  <dcterms:created xsi:type="dcterms:W3CDTF">2020-08-13T11:21:46Z</dcterms:created>
  <dcterms:modified xsi:type="dcterms:W3CDTF">2023-03-29T07:38:54Z</dcterms:modified>
</cp:coreProperties>
</file>